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3">
  <p:sldMasterIdLst>
    <p:sldMasterId id="2147483648" r:id="rId4"/>
  </p:sldMasterIdLst>
  <p:notesMasterIdLst>
    <p:notesMasterId r:id="rId22"/>
  </p:notesMasterIdLst>
  <p:handoutMasterIdLst>
    <p:handoutMasterId r:id="rId23"/>
  </p:handoutMasterIdLst>
  <p:sldIdLst>
    <p:sldId id="1046" r:id="rId5"/>
    <p:sldId id="1048" r:id="rId6"/>
    <p:sldId id="1047" r:id="rId7"/>
    <p:sldId id="1058" r:id="rId8"/>
    <p:sldId id="1059" r:id="rId9"/>
    <p:sldId id="1015" r:id="rId10"/>
    <p:sldId id="1016" r:id="rId11"/>
    <p:sldId id="1061" r:id="rId12"/>
    <p:sldId id="1049" r:id="rId13"/>
    <p:sldId id="1050" r:id="rId14"/>
    <p:sldId id="1051" r:id="rId15"/>
    <p:sldId id="1052" r:id="rId16"/>
    <p:sldId id="1053" r:id="rId17"/>
    <p:sldId id="1054" r:id="rId18"/>
    <p:sldId id="1055" r:id="rId19"/>
    <p:sldId id="1056" r:id="rId20"/>
    <p:sldId id="1057" r:id="rId21"/>
  </p:sldIdLst>
  <p:sldSz cx="9144000" cy="5143500" type="screen16x9"/>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44">
          <p15:clr>
            <a:srgbClr val="A4A3A4"/>
          </p15:clr>
        </p15:guide>
        <p15:guide id="2" pos="5472">
          <p15:clr>
            <a:srgbClr val="A4A3A4"/>
          </p15:clr>
        </p15:guide>
        <p15:guide id="3" pos="30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oy Carson" initials="TC" lastIdx="1" clrIdx="0">
    <p:extLst>
      <p:ext uri="{19B8F6BF-5375-455C-9EA6-DF929625EA0E}">
        <p15:presenceInfo xmlns:p15="http://schemas.microsoft.com/office/powerpoint/2012/main" userId="S::Troy.Carson@hooverferguson.com::4eb6aef9-06dc-4c65-b0cc-df57c3993db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8D22"/>
    <a:srgbClr val="FFFA00"/>
    <a:srgbClr val="0070C0"/>
    <a:srgbClr val="012169"/>
    <a:srgbClr val="78BE20"/>
    <a:srgbClr val="021B31"/>
    <a:srgbClr val="000000"/>
    <a:srgbClr val="7B455A"/>
    <a:srgbClr val="D0D3D4"/>
    <a:srgbClr val="00004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42" d="100"/>
          <a:sy n="142" d="100"/>
        </p:scale>
        <p:origin x="714" y="114"/>
      </p:cViewPr>
      <p:guideLst>
        <p:guide orient="horz" pos="2944"/>
        <p:guide pos="5472"/>
        <p:guide pos="30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80013" y="0"/>
            <a:ext cx="3962400" cy="342900"/>
          </a:xfrm>
          <a:prstGeom prst="rect">
            <a:avLst/>
          </a:prstGeom>
        </p:spPr>
        <p:txBody>
          <a:bodyPr vert="horz" lIns="91440" tIns="45720" rIns="91440" bIns="45720" rtlCol="0"/>
          <a:lstStyle>
            <a:lvl1pPr algn="r">
              <a:defRPr sz="1200"/>
            </a:lvl1pPr>
          </a:lstStyle>
          <a:p>
            <a:fld id="{62669E67-2480-6D44-9557-6F58C5BCED9A}" type="datetimeFigureOut">
              <a:rPr lang="en-US" smtClean="0"/>
              <a:t>5/7/2026</a:t>
            </a:fld>
            <a:endParaRPr lang="en-US"/>
          </a:p>
        </p:txBody>
      </p:sp>
      <p:sp>
        <p:nvSpPr>
          <p:cNvPr id="4" name="Footer Placeholder 3"/>
          <p:cNvSpPr>
            <a:spLocks noGrp="1"/>
          </p:cNvSpPr>
          <p:nvPr>
            <p:ph type="ftr" sz="quarter" idx="2"/>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80013" y="6513513"/>
            <a:ext cx="3962400" cy="342900"/>
          </a:xfrm>
          <a:prstGeom prst="rect">
            <a:avLst/>
          </a:prstGeom>
        </p:spPr>
        <p:txBody>
          <a:bodyPr vert="horz" lIns="91440" tIns="45720" rIns="91440" bIns="45720" rtlCol="0" anchor="b"/>
          <a:lstStyle>
            <a:lvl1pPr algn="r">
              <a:defRPr sz="1200"/>
            </a:lvl1pPr>
          </a:lstStyle>
          <a:p>
            <a:fld id="{1239D1FC-3FE1-E94C-B10E-A5EA527F29BF}" type="slidenum">
              <a:rPr lang="en-US" smtClean="0"/>
              <a:t>‹#›</a:t>
            </a:fld>
            <a:endParaRPr lang="en-US"/>
          </a:p>
        </p:txBody>
      </p:sp>
    </p:spTree>
    <p:extLst>
      <p:ext uri="{BB962C8B-B14F-4D97-AF65-F5344CB8AC3E}">
        <p14:creationId xmlns:p14="http://schemas.microsoft.com/office/powerpoint/2010/main" val="192788972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2C884210-2D94-5D45-AF7E-2258DCE09299}" type="datetimeFigureOut">
              <a:rPr lang="en-US" smtClean="0"/>
              <a:t>5/7/2026</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F20C23FB-6622-B44A-BDD3-7B07BF5AFB85}" type="slidenum">
              <a:rPr lang="en-US" smtClean="0"/>
              <a:t>‹#›</a:t>
            </a:fld>
            <a:endParaRPr lang="en-US"/>
          </a:p>
        </p:txBody>
      </p:sp>
    </p:spTree>
    <p:extLst>
      <p:ext uri="{BB962C8B-B14F-4D97-AF65-F5344CB8AC3E}">
        <p14:creationId xmlns:p14="http://schemas.microsoft.com/office/powerpoint/2010/main" val="1915496920"/>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41E24CAA-026E-4436-8D73-1F87D68E72C2}" type="slidenum">
              <a:rPr lang="en-US" smtClean="0">
                <a:latin typeface="Times New Roman" pitchFamily="18" charset="0"/>
              </a:rPr>
              <a:pPr/>
              <a:t>6</a:t>
            </a:fld>
            <a:endParaRPr lang="en-US">
              <a:latin typeface="Times New Roman" pitchFamily="18"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42803885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CCEC5662-DEAA-4550-9813-C94774EFC598}" type="slidenum">
              <a:rPr lang="en-US" smtClean="0">
                <a:latin typeface="Times New Roman" pitchFamily="18" charset="0"/>
              </a:rPr>
              <a:pPr/>
              <a:t>7</a:t>
            </a:fld>
            <a:endParaRPr lang="en-US">
              <a:latin typeface="Times New Roman" pitchFamily="18" charset="0"/>
            </a:endParaRPr>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p>
        </p:txBody>
      </p:sp>
    </p:spTree>
    <p:extLst>
      <p:ext uri="{BB962C8B-B14F-4D97-AF65-F5344CB8AC3E}">
        <p14:creationId xmlns:p14="http://schemas.microsoft.com/office/powerpoint/2010/main" val="28368910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2.jpeg"/><Relationship Id="rId7" Type="http://schemas.openxmlformats.org/officeDocument/2006/relationships/image" Target="../media/image19.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jpeg"/><Relationship Id="rId11" Type="http://schemas.openxmlformats.org/officeDocument/2006/relationships/image" Target="../media/image23.jpeg"/><Relationship Id="rId5" Type="http://schemas.openxmlformats.org/officeDocument/2006/relationships/image" Target="../media/image15.jpeg"/><Relationship Id="rId10" Type="http://schemas.openxmlformats.org/officeDocument/2006/relationships/image" Target="../media/image22.jpeg"/><Relationship Id="rId4" Type="http://schemas.openxmlformats.org/officeDocument/2006/relationships/image" Target="../media/image17.jpeg"/><Relationship Id="rId9" Type="http://schemas.openxmlformats.org/officeDocument/2006/relationships/image" Target="../media/image21.jpe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7.jpe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2.jpeg"/><Relationship Id="rId9" Type="http://schemas.openxmlformats.org/officeDocument/2006/relationships/image" Target="../media/image1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Cover O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93E288-BEF1-1245-96CC-1A94CB6EEA8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11" name="Title 10">
            <a:extLst>
              <a:ext uri="{FF2B5EF4-FFF2-40B4-BE49-F238E27FC236}">
                <a16:creationId xmlns:a16="http://schemas.microsoft.com/office/drawing/2014/main" id="{ADD4858D-16C8-4A4C-862B-2BCFB4343CDD}"/>
              </a:ext>
            </a:extLst>
          </p:cNvPr>
          <p:cNvSpPr>
            <a:spLocks noGrp="1"/>
          </p:cNvSpPr>
          <p:nvPr>
            <p:ph type="title"/>
          </p:nvPr>
        </p:nvSpPr>
        <p:spPr>
          <a:xfrm>
            <a:off x="333405" y="1530223"/>
            <a:ext cx="4467195" cy="1448721"/>
          </a:xfrm>
        </p:spPr>
        <p:txBody>
          <a:bodyPr/>
          <a:lstStyle/>
          <a:p>
            <a:r>
              <a:rPr lang="en-US"/>
              <a:t>Click to edit Master title style</a:t>
            </a:r>
          </a:p>
        </p:txBody>
      </p:sp>
      <p:pic>
        <p:nvPicPr>
          <p:cNvPr id="6" name="Picture 5">
            <a:extLst>
              <a:ext uri="{FF2B5EF4-FFF2-40B4-BE49-F238E27FC236}">
                <a16:creationId xmlns:a16="http://schemas.microsoft.com/office/drawing/2014/main" id="{BC21C394-0C8E-C444-A5AC-3D5CF15BAEDC}"/>
              </a:ext>
            </a:extLst>
          </p:cNvPr>
          <p:cNvPicPr>
            <a:picLocks noChangeAspect="1"/>
          </p:cNvPicPr>
          <p:nvPr userDrawn="1"/>
        </p:nvPicPr>
        <p:blipFill rotWithShape="1">
          <a:blip r:embed="rId3"/>
          <a:srcRect l="-1256" r="-1256" b="-10337"/>
          <a:stretch/>
        </p:blipFill>
        <p:spPr>
          <a:xfrm>
            <a:off x="438881" y="408516"/>
            <a:ext cx="4046220" cy="754380"/>
          </a:xfrm>
          <a:prstGeom prst="rect">
            <a:avLst/>
          </a:prstGeom>
        </p:spPr>
      </p:pic>
    </p:spTree>
    <p:extLst>
      <p:ext uri="{BB962C8B-B14F-4D97-AF65-F5344CB8AC3E}">
        <p14:creationId xmlns:p14="http://schemas.microsoft.com/office/powerpoint/2010/main" val="33285350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WASTE PRODUCTS TITLE SLIDE">
    <p:spTree>
      <p:nvGrpSpPr>
        <p:cNvPr id="1" name=""/>
        <p:cNvGrpSpPr/>
        <p:nvPr/>
      </p:nvGrpSpPr>
      <p:grpSpPr>
        <a:xfrm>
          <a:off x="0" y="0"/>
          <a:ext cx="0" cy="0"/>
          <a:chOff x="0" y="0"/>
          <a:chExt cx="0" cy="0"/>
        </a:xfrm>
      </p:grpSpPr>
      <p:sp>
        <p:nvSpPr>
          <p:cNvPr id="16" name="Picture Placeholder 1"/>
          <p:cNvSpPr txBox="1">
            <a:spLocks/>
          </p:cNvSpPr>
          <p:nvPr userDrawn="1"/>
        </p:nvSpPr>
        <p:spPr>
          <a:xfrm>
            <a:off x="-1" y="4149306"/>
            <a:ext cx="9151976" cy="994194"/>
          </a:xfrm>
          <a:prstGeom prst="rect">
            <a:avLst/>
          </a:prstGeom>
          <a:solidFill>
            <a:schemeClr val="accent1"/>
          </a:solidFill>
        </p:spPr>
        <p:txBody>
          <a:bodyPr anchor="ctr"/>
          <a:lstStyle/>
          <a:p>
            <a:pPr algn="ctr" defTabSz="685800"/>
            <a:endParaRPr lang="en-GB">
              <a:solidFill>
                <a:prstClr val="white"/>
              </a:solidFill>
              <a:latin typeface="Calibri Light" panose="020F0302020204030204"/>
            </a:endParaRPr>
          </a:p>
        </p:txBody>
      </p:sp>
      <p:cxnSp>
        <p:nvCxnSpPr>
          <p:cNvPr id="17" name="Straight Connector 16"/>
          <p:cNvCxnSpPr/>
          <p:nvPr userDrawn="1"/>
        </p:nvCxnSpPr>
        <p:spPr>
          <a:xfrm>
            <a:off x="0" y="4128476"/>
            <a:ext cx="918000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4194489" y="666627"/>
            <a:ext cx="4859394" cy="415498"/>
          </a:xfrm>
          <a:prstGeom prst="rect">
            <a:avLst/>
          </a:prstGeom>
          <a:ln>
            <a:noFill/>
          </a:ln>
        </p:spPr>
        <p:txBody>
          <a:bodyPr wrap="square">
            <a:spAutoFit/>
          </a:bodyPr>
          <a:lstStyle/>
          <a:p>
            <a:pPr algn="ctr" defTabSz="685800"/>
            <a:r>
              <a:rPr lang="en-GB" sz="2100" b="1" spc="100">
                <a:solidFill>
                  <a:srgbClr val="012169"/>
                </a:solidFill>
                <a:latin typeface="Calibri Light" panose="020F0302020204030204"/>
              </a:rPr>
              <a:t>Practical Solutions, Perfectly Contained</a:t>
            </a:r>
          </a:p>
        </p:txBody>
      </p:sp>
      <p:sp>
        <p:nvSpPr>
          <p:cNvPr id="5" name="Text Placeholder 4"/>
          <p:cNvSpPr>
            <a:spLocks noGrp="1"/>
          </p:cNvSpPr>
          <p:nvPr>
            <p:ph type="body" sz="quarter" idx="10"/>
          </p:nvPr>
        </p:nvSpPr>
        <p:spPr>
          <a:xfrm>
            <a:off x="0" y="4244190"/>
            <a:ext cx="9179999" cy="301226"/>
          </a:xfrm>
          <a:prstGeom prst="rect">
            <a:avLst/>
          </a:prstGeom>
        </p:spPr>
        <p:txBody>
          <a:bodyPr/>
          <a:lstStyle>
            <a:lvl1pPr marL="0" indent="0" algn="ctr">
              <a:buNone/>
              <a:defRPr sz="2000" b="1">
                <a:solidFill>
                  <a:schemeClr val="bg1"/>
                </a:solidFill>
              </a:defRPr>
            </a:lvl1pPr>
          </a:lstStyle>
          <a:p>
            <a:pPr lvl="0"/>
            <a:r>
              <a:rPr lang="en-US"/>
              <a:t>Click to edit Master text styles</a:t>
            </a:r>
          </a:p>
        </p:txBody>
      </p:sp>
      <p:sp>
        <p:nvSpPr>
          <p:cNvPr id="26" name="Text Placeholder 4"/>
          <p:cNvSpPr>
            <a:spLocks noGrp="1"/>
          </p:cNvSpPr>
          <p:nvPr>
            <p:ph type="body" sz="quarter" idx="11"/>
          </p:nvPr>
        </p:nvSpPr>
        <p:spPr>
          <a:xfrm>
            <a:off x="1" y="4571294"/>
            <a:ext cx="9179999" cy="301226"/>
          </a:xfrm>
          <a:prstGeom prst="rect">
            <a:avLst/>
          </a:prstGeom>
        </p:spPr>
        <p:txBody>
          <a:bodyPr/>
          <a:lstStyle>
            <a:lvl1pPr marL="0" indent="0" algn="ctr">
              <a:buNone/>
              <a:defRPr sz="1400" b="0">
                <a:solidFill>
                  <a:schemeClr val="bg1"/>
                </a:solidFill>
              </a:defRPr>
            </a:lvl1pPr>
          </a:lstStyle>
          <a:p>
            <a:pPr lvl="0"/>
            <a:r>
              <a:rPr lang="en-US"/>
              <a:t>Click to edit Master text styles</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426" y="222913"/>
            <a:ext cx="1433554" cy="1192114"/>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570845" y="2770526"/>
            <a:ext cx="1280160" cy="759866"/>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874268" y="1502762"/>
            <a:ext cx="1298448" cy="2027629"/>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7658219" y="2723291"/>
            <a:ext cx="1395663" cy="797885"/>
          </a:xfrm>
          <a:prstGeom prst="rect">
            <a:avLst/>
          </a:prstGeom>
        </p:spPr>
      </p:pic>
      <p:pic>
        <p:nvPicPr>
          <p:cNvPr id="12" name="Picture 11"/>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3264189" y="1502763"/>
            <a:ext cx="2559416" cy="1188720"/>
          </a:xfrm>
          <a:prstGeom prst="rect">
            <a:avLst/>
          </a:prstGeom>
        </p:spPr>
      </p:pic>
      <p:pic>
        <p:nvPicPr>
          <p:cNvPr id="3" name="Picture 2"/>
          <p:cNvPicPr>
            <a:picLocks noChangeAspect="1"/>
          </p:cNvPicPr>
          <p:nvPr userDrawn="1"/>
        </p:nvPicPr>
        <p:blipFill rotWithShape="1">
          <a:blip r:embed="rId7"/>
          <a:srcRect l="8528" t="4602" r="5961"/>
          <a:stretch/>
        </p:blipFill>
        <p:spPr>
          <a:xfrm>
            <a:off x="7658220" y="1502763"/>
            <a:ext cx="1395663" cy="1141081"/>
          </a:xfrm>
          <a:prstGeom prst="rect">
            <a:avLst/>
          </a:prstGeom>
        </p:spPr>
      </p:pic>
      <p:pic>
        <p:nvPicPr>
          <p:cNvPr id="7" name="Picture 6"/>
          <p:cNvPicPr>
            <a:picLocks noChangeAspect="1"/>
          </p:cNvPicPr>
          <p:nvPr userDrawn="1"/>
        </p:nvPicPr>
        <p:blipFill>
          <a:blip r:embed="rId8"/>
          <a:stretch>
            <a:fillRect/>
          </a:stretch>
        </p:blipFill>
        <p:spPr>
          <a:xfrm>
            <a:off x="82954" y="2626934"/>
            <a:ext cx="1702270" cy="903458"/>
          </a:xfrm>
          <a:prstGeom prst="rect">
            <a:avLst/>
          </a:prstGeom>
        </p:spPr>
      </p:pic>
      <p:pic>
        <p:nvPicPr>
          <p:cNvPr id="11" name="Picture 10"/>
          <p:cNvPicPr>
            <a:picLocks noChangeAspect="1"/>
          </p:cNvPicPr>
          <p:nvPr userDrawn="1"/>
        </p:nvPicPr>
        <p:blipFill>
          <a:blip r:embed="rId9"/>
          <a:stretch>
            <a:fillRect/>
          </a:stretch>
        </p:blipFill>
        <p:spPr>
          <a:xfrm>
            <a:off x="85382" y="1502763"/>
            <a:ext cx="1697413" cy="1062458"/>
          </a:xfrm>
          <a:prstGeom prst="rect">
            <a:avLst/>
          </a:prstGeom>
        </p:spPr>
      </p:pic>
      <p:pic>
        <p:nvPicPr>
          <p:cNvPr id="13" name="Picture 12"/>
          <p:cNvPicPr>
            <a:picLocks noChangeAspect="1"/>
          </p:cNvPicPr>
          <p:nvPr userDrawn="1"/>
        </p:nvPicPr>
        <p:blipFill>
          <a:blip r:embed="rId10"/>
          <a:stretch>
            <a:fillRect/>
          </a:stretch>
        </p:blipFill>
        <p:spPr>
          <a:xfrm>
            <a:off x="5915078" y="1502763"/>
            <a:ext cx="1651669" cy="2018413"/>
          </a:xfrm>
          <a:prstGeom prst="rect">
            <a:avLst/>
          </a:prstGeom>
        </p:spPr>
      </p:pic>
      <p:pic>
        <p:nvPicPr>
          <p:cNvPr id="20" name="Picture 19"/>
          <p:cNvPicPr>
            <a:picLocks noChangeAspect="1"/>
          </p:cNvPicPr>
          <p:nvPr userDrawn="1"/>
        </p:nvPicPr>
        <p:blipFill rotWithShape="1">
          <a:blip r:embed="rId11"/>
          <a:srcRect l="1" t="1" r="43766" b="41238"/>
          <a:stretch/>
        </p:blipFill>
        <p:spPr>
          <a:xfrm>
            <a:off x="3264190" y="2774336"/>
            <a:ext cx="1263396" cy="756056"/>
          </a:xfrm>
          <a:prstGeom prst="rect">
            <a:avLst/>
          </a:prstGeom>
        </p:spPr>
      </p:pic>
    </p:spTree>
    <p:extLst>
      <p:ext uri="{BB962C8B-B14F-4D97-AF65-F5344CB8AC3E}">
        <p14:creationId xmlns:p14="http://schemas.microsoft.com/office/powerpoint/2010/main" val="32714333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COVER OPTION 1">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9144000" cy="517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userDrawn="1"/>
        </p:nvSpPr>
        <p:spPr>
          <a:xfrm>
            <a:off x="-6263" y="-10160"/>
            <a:ext cx="9144000" cy="5166360"/>
          </a:xfrm>
          <a:prstGeom prst="rect">
            <a:avLst/>
          </a:prstGeom>
          <a:gradFill flip="none" rotWithShape="1">
            <a:gsLst>
              <a:gs pos="0">
                <a:schemeClr val="bg1"/>
              </a:gs>
              <a:gs pos="5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0" y="2647950"/>
            <a:ext cx="9147631" cy="2030481"/>
            <a:chOff x="139677" y="2306483"/>
            <a:chExt cx="6937375" cy="1539875"/>
          </a:xfrm>
        </p:grpSpPr>
        <p:sp>
          <p:nvSpPr>
            <p:cNvPr id="11" name="Freeform 3"/>
            <p:cNvSpPr>
              <a:spLocks noChangeArrowheads="1"/>
            </p:cNvSpPr>
            <p:nvPr/>
          </p:nvSpPr>
          <p:spPr bwMode="auto">
            <a:xfrm>
              <a:off x="139677" y="2306483"/>
              <a:ext cx="4479925" cy="412750"/>
            </a:xfrm>
            <a:custGeom>
              <a:avLst/>
              <a:gdLst>
                <a:gd name="T0" fmla="*/ 10536 w 12444"/>
                <a:gd name="T1" fmla="*/ 120 h 1145"/>
                <a:gd name="T2" fmla="*/ 10878 w 12444"/>
                <a:gd name="T3" fmla="*/ 120 h 1145"/>
                <a:gd name="T4" fmla="*/ 12002 w 12444"/>
                <a:gd name="T5" fmla="*/ 1144 h 1145"/>
                <a:gd name="T6" fmla="*/ 12443 w 12444"/>
                <a:gd name="T7" fmla="*/ 1144 h 1145"/>
                <a:gd name="T8" fmla="*/ 12443 w 12444"/>
                <a:gd name="T9" fmla="*/ 1124 h 1145"/>
                <a:gd name="T10" fmla="*/ 11199 w 12444"/>
                <a:gd name="T11" fmla="*/ 0 h 1145"/>
                <a:gd name="T12" fmla="*/ 10536 w 12444"/>
                <a:gd name="T13" fmla="*/ 0 h 1145"/>
                <a:gd name="T14" fmla="*/ 362 w 12444"/>
                <a:gd name="T15" fmla="*/ 0 h 1145"/>
                <a:gd name="T16" fmla="*/ 0 w 12444"/>
                <a:gd name="T17" fmla="*/ 0 h 1145"/>
                <a:gd name="T18" fmla="*/ 0 w 12444"/>
                <a:gd name="T19" fmla="*/ 120 h 1145"/>
                <a:gd name="T20" fmla="*/ 362 w 12444"/>
                <a:gd name="T21" fmla="*/ 120 h 1145"/>
                <a:gd name="T22" fmla="*/ 10536 w 12444"/>
                <a:gd name="T23" fmla="*/ 120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44" h="1145">
                  <a:moveTo>
                    <a:pt x="10536" y="120"/>
                  </a:moveTo>
                  <a:lnTo>
                    <a:pt x="10878" y="120"/>
                  </a:lnTo>
                  <a:lnTo>
                    <a:pt x="12002" y="1144"/>
                  </a:lnTo>
                  <a:lnTo>
                    <a:pt x="12443" y="1144"/>
                  </a:lnTo>
                  <a:lnTo>
                    <a:pt x="12443" y="1124"/>
                  </a:lnTo>
                  <a:lnTo>
                    <a:pt x="11199" y="0"/>
                  </a:lnTo>
                  <a:lnTo>
                    <a:pt x="10536" y="0"/>
                  </a:lnTo>
                  <a:lnTo>
                    <a:pt x="362" y="0"/>
                  </a:lnTo>
                  <a:lnTo>
                    <a:pt x="0" y="0"/>
                  </a:lnTo>
                  <a:lnTo>
                    <a:pt x="0" y="120"/>
                  </a:lnTo>
                  <a:lnTo>
                    <a:pt x="362" y="120"/>
                  </a:lnTo>
                  <a:lnTo>
                    <a:pt x="10536" y="120"/>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631802" y="3628870"/>
              <a:ext cx="6445250" cy="217488"/>
            </a:xfrm>
            <a:custGeom>
              <a:avLst/>
              <a:gdLst>
                <a:gd name="T0" fmla="*/ 9814 w 17904"/>
                <a:gd name="T1" fmla="*/ 502 h 603"/>
                <a:gd name="T2" fmla="*/ 2810 w 17904"/>
                <a:gd name="T3" fmla="*/ 502 h 603"/>
                <a:gd name="T4" fmla="*/ 944 w 17904"/>
                <a:gd name="T5" fmla="*/ 502 h 603"/>
                <a:gd name="T6" fmla="*/ 421 w 17904"/>
                <a:gd name="T7" fmla="*/ 0 h 603"/>
                <a:gd name="T8" fmla="*/ 0 w 17904"/>
                <a:gd name="T9" fmla="*/ 20 h 603"/>
                <a:gd name="T10" fmla="*/ 603 w 17904"/>
                <a:gd name="T11" fmla="*/ 602 h 603"/>
                <a:gd name="T12" fmla="*/ 2810 w 17904"/>
                <a:gd name="T13" fmla="*/ 602 h 603"/>
                <a:gd name="T14" fmla="*/ 9814 w 17904"/>
                <a:gd name="T15" fmla="*/ 602 h 603"/>
                <a:gd name="T16" fmla="*/ 17903 w 17904"/>
                <a:gd name="T17" fmla="*/ 602 h 603"/>
                <a:gd name="T18" fmla="*/ 17903 w 17904"/>
                <a:gd name="T19" fmla="*/ 502 h 603"/>
                <a:gd name="T20" fmla="*/ 9814 w 17904"/>
                <a:gd name="T21" fmla="*/ 50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04" h="603">
                  <a:moveTo>
                    <a:pt x="9814" y="502"/>
                  </a:moveTo>
                  <a:lnTo>
                    <a:pt x="2810" y="502"/>
                  </a:lnTo>
                  <a:lnTo>
                    <a:pt x="944" y="502"/>
                  </a:lnTo>
                  <a:lnTo>
                    <a:pt x="421" y="0"/>
                  </a:lnTo>
                  <a:lnTo>
                    <a:pt x="0" y="20"/>
                  </a:lnTo>
                  <a:lnTo>
                    <a:pt x="603" y="602"/>
                  </a:lnTo>
                  <a:lnTo>
                    <a:pt x="2810" y="602"/>
                  </a:lnTo>
                  <a:lnTo>
                    <a:pt x="9814" y="602"/>
                  </a:lnTo>
                  <a:lnTo>
                    <a:pt x="17903" y="602"/>
                  </a:lnTo>
                  <a:lnTo>
                    <a:pt x="17903" y="502"/>
                  </a:lnTo>
                  <a:lnTo>
                    <a:pt x="9814" y="502"/>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5"/>
            <p:cNvSpPr>
              <a:spLocks noChangeArrowheads="1"/>
            </p:cNvSpPr>
            <p:nvPr/>
          </p:nvSpPr>
          <p:spPr bwMode="auto">
            <a:xfrm>
              <a:off x="139677" y="2349345"/>
              <a:ext cx="6937375" cy="1460500"/>
            </a:xfrm>
            <a:custGeom>
              <a:avLst/>
              <a:gdLst>
                <a:gd name="T0" fmla="*/ 12443 w 19269"/>
                <a:gd name="T1" fmla="*/ 1024 h 4055"/>
                <a:gd name="T2" fmla="*/ 12002 w 19269"/>
                <a:gd name="T3" fmla="*/ 1024 h 4055"/>
                <a:gd name="T4" fmla="*/ 10878 w 19269"/>
                <a:gd name="T5" fmla="*/ 0 h 4055"/>
                <a:gd name="T6" fmla="*/ 10536 w 19269"/>
                <a:gd name="T7" fmla="*/ 0 h 4055"/>
                <a:gd name="T8" fmla="*/ 362 w 19269"/>
                <a:gd name="T9" fmla="*/ 0 h 4055"/>
                <a:gd name="T10" fmla="*/ 0 w 19269"/>
                <a:gd name="T11" fmla="*/ 0 h 4055"/>
                <a:gd name="T12" fmla="*/ 0 w 19269"/>
                <a:gd name="T13" fmla="*/ 3592 h 4055"/>
                <a:gd name="T14" fmla="*/ 1365 w 19269"/>
                <a:gd name="T15" fmla="*/ 3572 h 4055"/>
                <a:gd name="T16" fmla="*/ 1786 w 19269"/>
                <a:gd name="T17" fmla="*/ 3552 h 4055"/>
                <a:gd name="T18" fmla="*/ 2309 w 19269"/>
                <a:gd name="T19" fmla="*/ 4054 h 4055"/>
                <a:gd name="T20" fmla="*/ 4175 w 19269"/>
                <a:gd name="T21" fmla="*/ 4054 h 4055"/>
                <a:gd name="T22" fmla="*/ 11179 w 19269"/>
                <a:gd name="T23" fmla="*/ 4054 h 4055"/>
                <a:gd name="T24" fmla="*/ 19268 w 19269"/>
                <a:gd name="T25" fmla="*/ 4054 h 4055"/>
                <a:gd name="T26" fmla="*/ 19268 w 19269"/>
                <a:gd name="T27" fmla="*/ 1024 h 4055"/>
                <a:gd name="T28" fmla="*/ 12443 w 19269"/>
                <a:gd name="T29" fmla="*/ 1024 h 4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69" h="4055">
                  <a:moveTo>
                    <a:pt x="12443" y="1024"/>
                  </a:moveTo>
                  <a:lnTo>
                    <a:pt x="12002" y="1024"/>
                  </a:lnTo>
                  <a:lnTo>
                    <a:pt x="10878" y="0"/>
                  </a:lnTo>
                  <a:lnTo>
                    <a:pt x="10536" y="0"/>
                  </a:lnTo>
                  <a:lnTo>
                    <a:pt x="362" y="0"/>
                  </a:lnTo>
                  <a:lnTo>
                    <a:pt x="0" y="0"/>
                  </a:lnTo>
                  <a:lnTo>
                    <a:pt x="0" y="3592"/>
                  </a:lnTo>
                  <a:lnTo>
                    <a:pt x="1365" y="3572"/>
                  </a:lnTo>
                  <a:lnTo>
                    <a:pt x="1786" y="3552"/>
                  </a:lnTo>
                  <a:lnTo>
                    <a:pt x="2309" y="4054"/>
                  </a:lnTo>
                  <a:lnTo>
                    <a:pt x="4175" y="4054"/>
                  </a:lnTo>
                  <a:lnTo>
                    <a:pt x="11179" y="4054"/>
                  </a:lnTo>
                  <a:lnTo>
                    <a:pt x="19268" y="4054"/>
                  </a:lnTo>
                  <a:lnTo>
                    <a:pt x="19268" y="1024"/>
                  </a:lnTo>
                  <a:lnTo>
                    <a:pt x="12443" y="1024"/>
                  </a:lnTo>
                </a:path>
              </a:pathLst>
            </a:custGeom>
            <a:solidFill>
              <a:schemeClr val="accent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2" name="Title 1"/>
          <p:cNvSpPr>
            <a:spLocks noGrp="1"/>
          </p:cNvSpPr>
          <p:nvPr>
            <p:ph type="ctrTitle" hasCustomPrompt="1"/>
          </p:nvPr>
        </p:nvSpPr>
        <p:spPr>
          <a:xfrm>
            <a:off x="1255541" y="2793474"/>
            <a:ext cx="4180713" cy="894526"/>
          </a:xfrm>
        </p:spPr>
        <p:txBody>
          <a:bodyPr anchor="b"/>
          <a:lstStyle>
            <a:lvl1pPr>
              <a:defRPr sz="2800">
                <a:solidFill>
                  <a:schemeClr val="bg1"/>
                </a:solidFill>
                <a:latin typeface="Calibri" panose="020F0502020204030204" pitchFamily="34" charset="0"/>
                <a:cs typeface="Calibri" panose="020F0502020204030204" pitchFamily="34" charset="0"/>
              </a:defRPr>
            </a:lvl1pPr>
          </a:lstStyle>
          <a:p>
            <a:r>
              <a:rPr lang="en-US"/>
              <a:t>Click to edit Master </a:t>
            </a:r>
            <a:br>
              <a:rPr lang="en-US"/>
            </a:br>
            <a:r>
              <a:rPr lang="en-US"/>
              <a:t>title style</a:t>
            </a:r>
          </a:p>
        </p:txBody>
      </p:sp>
      <p:sp>
        <p:nvSpPr>
          <p:cNvPr id="3" name="Subtitle 2"/>
          <p:cNvSpPr>
            <a:spLocks noGrp="1"/>
          </p:cNvSpPr>
          <p:nvPr>
            <p:ph type="subTitle" idx="1"/>
          </p:nvPr>
        </p:nvSpPr>
        <p:spPr>
          <a:xfrm>
            <a:off x="1255541" y="3707874"/>
            <a:ext cx="4180713" cy="600701"/>
          </a:xfrm>
          <a:prstGeom prst="rect">
            <a:avLst/>
          </a:prstGeom>
        </p:spPr>
        <p:txBody>
          <a:bodyPr/>
          <a:lstStyle>
            <a:lvl1pPr marL="0" indent="0" algn="l">
              <a:buNone/>
              <a:defRPr sz="1600">
                <a:solidFill>
                  <a:schemeClr val="accent3"/>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7426" y="222913"/>
            <a:ext cx="1433554" cy="1192114"/>
          </a:xfrm>
          <a:prstGeom prst="rect">
            <a:avLst/>
          </a:prstGeom>
        </p:spPr>
      </p:pic>
    </p:spTree>
    <p:extLst>
      <p:ext uri="{BB962C8B-B14F-4D97-AF65-F5344CB8AC3E}">
        <p14:creationId xmlns:p14="http://schemas.microsoft.com/office/powerpoint/2010/main" val="3626292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COVER OPTION 2">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9144000" cy="517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userDrawn="1"/>
        </p:nvSpPr>
        <p:spPr>
          <a:xfrm>
            <a:off x="0" y="-16597"/>
            <a:ext cx="9144000" cy="5166360"/>
          </a:xfrm>
          <a:prstGeom prst="rect">
            <a:avLst/>
          </a:prstGeom>
          <a:gradFill flip="none" rotWithShape="1">
            <a:gsLst>
              <a:gs pos="0">
                <a:schemeClr val="bg1"/>
              </a:gs>
              <a:gs pos="50000">
                <a:srgbClr val="FFFFFF">
                  <a:alpha val="0"/>
                </a:srgb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 name="Group 9"/>
          <p:cNvGrpSpPr/>
          <p:nvPr userDrawn="1"/>
        </p:nvGrpSpPr>
        <p:grpSpPr>
          <a:xfrm>
            <a:off x="0" y="2647950"/>
            <a:ext cx="9147631" cy="2030481"/>
            <a:chOff x="139677" y="2306483"/>
            <a:chExt cx="6937375" cy="1539875"/>
          </a:xfrm>
        </p:grpSpPr>
        <p:sp>
          <p:nvSpPr>
            <p:cNvPr id="11" name="Freeform 3"/>
            <p:cNvSpPr>
              <a:spLocks noChangeArrowheads="1"/>
            </p:cNvSpPr>
            <p:nvPr/>
          </p:nvSpPr>
          <p:spPr bwMode="auto">
            <a:xfrm>
              <a:off x="139677" y="2306483"/>
              <a:ext cx="4479925" cy="412750"/>
            </a:xfrm>
            <a:custGeom>
              <a:avLst/>
              <a:gdLst>
                <a:gd name="T0" fmla="*/ 10536 w 12444"/>
                <a:gd name="T1" fmla="*/ 120 h 1145"/>
                <a:gd name="T2" fmla="*/ 10878 w 12444"/>
                <a:gd name="T3" fmla="*/ 120 h 1145"/>
                <a:gd name="T4" fmla="*/ 12002 w 12444"/>
                <a:gd name="T5" fmla="*/ 1144 h 1145"/>
                <a:gd name="T6" fmla="*/ 12443 w 12444"/>
                <a:gd name="T7" fmla="*/ 1144 h 1145"/>
                <a:gd name="T8" fmla="*/ 12443 w 12444"/>
                <a:gd name="T9" fmla="*/ 1124 h 1145"/>
                <a:gd name="T10" fmla="*/ 11199 w 12444"/>
                <a:gd name="T11" fmla="*/ 0 h 1145"/>
                <a:gd name="T12" fmla="*/ 10536 w 12444"/>
                <a:gd name="T13" fmla="*/ 0 h 1145"/>
                <a:gd name="T14" fmla="*/ 362 w 12444"/>
                <a:gd name="T15" fmla="*/ 0 h 1145"/>
                <a:gd name="T16" fmla="*/ 0 w 12444"/>
                <a:gd name="T17" fmla="*/ 0 h 1145"/>
                <a:gd name="T18" fmla="*/ 0 w 12444"/>
                <a:gd name="T19" fmla="*/ 120 h 1145"/>
                <a:gd name="T20" fmla="*/ 362 w 12444"/>
                <a:gd name="T21" fmla="*/ 120 h 1145"/>
                <a:gd name="T22" fmla="*/ 10536 w 12444"/>
                <a:gd name="T23" fmla="*/ 120 h 1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2444" h="1145">
                  <a:moveTo>
                    <a:pt x="10536" y="120"/>
                  </a:moveTo>
                  <a:lnTo>
                    <a:pt x="10878" y="120"/>
                  </a:lnTo>
                  <a:lnTo>
                    <a:pt x="12002" y="1144"/>
                  </a:lnTo>
                  <a:lnTo>
                    <a:pt x="12443" y="1144"/>
                  </a:lnTo>
                  <a:lnTo>
                    <a:pt x="12443" y="1124"/>
                  </a:lnTo>
                  <a:lnTo>
                    <a:pt x="11199" y="0"/>
                  </a:lnTo>
                  <a:lnTo>
                    <a:pt x="10536" y="0"/>
                  </a:lnTo>
                  <a:lnTo>
                    <a:pt x="362" y="0"/>
                  </a:lnTo>
                  <a:lnTo>
                    <a:pt x="0" y="0"/>
                  </a:lnTo>
                  <a:lnTo>
                    <a:pt x="0" y="120"/>
                  </a:lnTo>
                  <a:lnTo>
                    <a:pt x="362" y="120"/>
                  </a:lnTo>
                  <a:lnTo>
                    <a:pt x="10536" y="120"/>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2" name="Freeform 4"/>
            <p:cNvSpPr>
              <a:spLocks noChangeArrowheads="1"/>
            </p:cNvSpPr>
            <p:nvPr/>
          </p:nvSpPr>
          <p:spPr bwMode="auto">
            <a:xfrm>
              <a:off x="631802" y="3628870"/>
              <a:ext cx="6445250" cy="217488"/>
            </a:xfrm>
            <a:custGeom>
              <a:avLst/>
              <a:gdLst>
                <a:gd name="T0" fmla="*/ 9814 w 17904"/>
                <a:gd name="T1" fmla="*/ 502 h 603"/>
                <a:gd name="T2" fmla="*/ 2810 w 17904"/>
                <a:gd name="T3" fmla="*/ 502 h 603"/>
                <a:gd name="T4" fmla="*/ 944 w 17904"/>
                <a:gd name="T5" fmla="*/ 502 h 603"/>
                <a:gd name="T6" fmla="*/ 421 w 17904"/>
                <a:gd name="T7" fmla="*/ 0 h 603"/>
                <a:gd name="T8" fmla="*/ 0 w 17904"/>
                <a:gd name="T9" fmla="*/ 20 h 603"/>
                <a:gd name="T10" fmla="*/ 603 w 17904"/>
                <a:gd name="T11" fmla="*/ 602 h 603"/>
                <a:gd name="T12" fmla="*/ 2810 w 17904"/>
                <a:gd name="T13" fmla="*/ 602 h 603"/>
                <a:gd name="T14" fmla="*/ 9814 w 17904"/>
                <a:gd name="T15" fmla="*/ 602 h 603"/>
                <a:gd name="T16" fmla="*/ 17903 w 17904"/>
                <a:gd name="T17" fmla="*/ 602 h 603"/>
                <a:gd name="T18" fmla="*/ 17903 w 17904"/>
                <a:gd name="T19" fmla="*/ 502 h 603"/>
                <a:gd name="T20" fmla="*/ 9814 w 17904"/>
                <a:gd name="T21" fmla="*/ 50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904" h="603">
                  <a:moveTo>
                    <a:pt x="9814" y="502"/>
                  </a:moveTo>
                  <a:lnTo>
                    <a:pt x="2810" y="502"/>
                  </a:lnTo>
                  <a:lnTo>
                    <a:pt x="944" y="502"/>
                  </a:lnTo>
                  <a:lnTo>
                    <a:pt x="421" y="0"/>
                  </a:lnTo>
                  <a:lnTo>
                    <a:pt x="0" y="20"/>
                  </a:lnTo>
                  <a:lnTo>
                    <a:pt x="603" y="602"/>
                  </a:lnTo>
                  <a:lnTo>
                    <a:pt x="2810" y="602"/>
                  </a:lnTo>
                  <a:lnTo>
                    <a:pt x="9814" y="602"/>
                  </a:lnTo>
                  <a:lnTo>
                    <a:pt x="17903" y="602"/>
                  </a:lnTo>
                  <a:lnTo>
                    <a:pt x="17903" y="502"/>
                  </a:lnTo>
                  <a:lnTo>
                    <a:pt x="9814" y="502"/>
                  </a:lnTo>
                </a:path>
              </a:pathLst>
            </a:custGeom>
            <a:solidFill>
              <a:schemeClr val="accent2"/>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13" name="Freeform 5"/>
            <p:cNvSpPr>
              <a:spLocks noChangeArrowheads="1"/>
            </p:cNvSpPr>
            <p:nvPr/>
          </p:nvSpPr>
          <p:spPr bwMode="auto">
            <a:xfrm>
              <a:off x="139677" y="2349345"/>
              <a:ext cx="6937375" cy="1460500"/>
            </a:xfrm>
            <a:custGeom>
              <a:avLst/>
              <a:gdLst>
                <a:gd name="T0" fmla="*/ 12443 w 19269"/>
                <a:gd name="T1" fmla="*/ 1024 h 4055"/>
                <a:gd name="T2" fmla="*/ 12002 w 19269"/>
                <a:gd name="T3" fmla="*/ 1024 h 4055"/>
                <a:gd name="T4" fmla="*/ 10878 w 19269"/>
                <a:gd name="T5" fmla="*/ 0 h 4055"/>
                <a:gd name="T6" fmla="*/ 10536 w 19269"/>
                <a:gd name="T7" fmla="*/ 0 h 4055"/>
                <a:gd name="T8" fmla="*/ 362 w 19269"/>
                <a:gd name="T9" fmla="*/ 0 h 4055"/>
                <a:gd name="T10" fmla="*/ 0 w 19269"/>
                <a:gd name="T11" fmla="*/ 0 h 4055"/>
                <a:gd name="T12" fmla="*/ 0 w 19269"/>
                <a:gd name="T13" fmla="*/ 3592 h 4055"/>
                <a:gd name="T14" fmla="*/ 1365 w 19269"/>
                <a:gd name="T15" fmla="*/ 3572 h 4055"/>
                <a:gd name="T16" fmla="*/ 1786 w 19269"/>
                <a:gd name="T17" fmla="*/ 3552 h 4055"/>
                <a:gd name="T18" fmla="*/ 2309 w 19269"/>
                <a:gd name="T19" fmla="*/ 4054 h 4055"/>
                <a:gd name="T20" fmla="*/ 4175 w 19269"/>
                <a:gd name="T21" fmla="*/ 4054 h 4055"/>
                <a:gd name="T22" fmla="*/ 11179 w 19269"/>
                <a:gd name="T23" fmla="*/ 4054 h 4055"/>
                <a:gd name="T24" fmla="*/ 19268 w 19269"/>
                <a:gd name="T25" fmla="*/ 4054 h 4055"/>
                <a:gd name="T26" fmla="*/ 19268 w 19269"/>
                <a:gd name="T27" fmla="*/ 1024 h 4055"/>
                <a:gd name="T28" fmla="*/ 12443 w 19269"/>
                <a:gd name="T29" fmla="*/ 1024 h 4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269" h="4055">
                  <a:moveTo>
                    <a:pt x="12443" y="1024"/>
                  </a:moveTo>
                  <a:lnTo>
                    <a:pt x="12002" y="1024"/>
                  </a:lnTo>
                  <a:lnTo>
                    <a:pt x="10878" y="0"/>
                  </a:lnTo>
                  <a:lnTo>
                    <a:pt x="10536" y="0"/>
                  </a:lnTo>
                  <a:lnTo>
                    <a:pt x="362" y="0"/>
                  </a:lnTo>
                  <a:lnTo>
                    <a:pt x="0" y="0"/>
                  </a:lnTo>
                  <a:lnTo>
                    <a:pt x="0" y="3592"/>
                  </a:lnTo>
                  <a:lnTo>
                    <a:pt x="1365" y="3572"/>
                  </a:lnTo>
                  <a:lnTo>
                    <a:pt x="1786" y="3552"/>
                  </a:lnTo>
                  <a:lnTo>
                    <a:pt x="2309" y="4054"/>
                  </a:lnTo>
                  <a:lnTo>
                    <a:pt x="4175" y="4054"/>
                  </a:lnTo>
                  <a:lnTo>
                    <a:pt x="11179" y="4054"/>
                  </a:lnTo>
                  <a:lnTo>
                    <a:pt x="19268" y="4054"/>
                  </a:lnTo>
                  <a:lnTo>
                    <a:pt x="19268" y="1024"/>
                  </a:lnTo>
                  <a:lnTo>
                    <a:pt x="12443" y="1024"/>
                  </a:lnTo>
                </a:path>
              </a:pathLst>
            </a:custGeom>
            <a:solidFill>
              <a:schemeClr val="bg1">
                <a:lumMod val="85000"/>
              </a:schemeClr>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sp>
        <p:nvSpPr>
          <p:cNvPr id="2" name="Title 1"/>
          <p:cNvSpPr>
            <a:spLocks noGrp="1"/>
          </p:cNvSpPr>
          <p:nvPr>
            <p:ph type="ctrTitle" hasCustomPrompt="1"/>
          </p:nvPr>
        </p:nvSpPr>
        <p:spPr>
          <a:xfrm>
            <a:off x="1255541" y="2793474"/>
            <a:ext cx="4180713" cy="894526"/>
          </a:xfrm>
        </p:spPr>
        <p:txBody>
          <a:bodyPr anchor="b"/>
          <a:lstStyle>
            <a:lvl1pPr>
              <a:defRPr sz="2800">
                <a:solidFill>
                  <a:schemeClr val="accent1"/>
                </a:solidFill>
                <a:latin typeface="Calibri" panose="020F0502020204030204" pitchFamily="34" charset="0"/>
                <a:cs typeface="Calibri" panose="020F0502020204030204" pitchFamily="34" charset="0"/>
              </a:defRPr>
            </a:lvl1pPr>
          </a:lstStyle>
          <a:p>
            <a:r>
              <a:rPr lang="en-US"/>
              <a:t>Click to edit Master </a:t>
            </a:r>
            <a:br>
              <a:rPr lang="en-US"/>
            </a:br>
            <a:r>
              <a:rPr lang="en-US"/>
              <a:t>title style</a:t>
            </a:r>
          </a:p>
        </p:txBody>
      </p:sp>
      <p:sp>
        <p:nvSpPr>
          <p:cNvPr id="3" name="Subtitle 2"/>
          <p:cNvSpPr>
            <a:spLocks noGrp="1"/>
          </p:cNvSpPr>
          <p:nvPr>
            <p:ph type="subTitle" idx="1"/>
          </p:nvPr>
        </p:nvSpPr>
        <p:spPr>
          <a:xfrm>
            <a:off x="1255541" y="3707874"/>
            <a:ext cx="4180713" cy="600701"/>
          </a:xfrm>
          <a:prstGeom prst="rect">
            <a:avLst/>
          </a:prstGeom>
        </p:spPr>
        <p:txBody>
          <a:bodyPr/>
          <a:lstStyle>
            <a:lvl1pPr marL="0" indent="0" algn="l">
              <a:buNone/>
              <a:defRPr sz="1600">
                <a:solidFill>
                  <a:schemeClr val="accent1"/>
                </a:solidFill>
                <a:latin typeface="+mn-lt"/>
                <a:cs typeface="Gotham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237426" y="222913"/>
            <a:ext cx="1433554" cy="1192114"/>
          </a:xfrm>
          <a:prstGeom prst="rect">
            <a:avLst/>
          </a:prstGeom>
        </p:spPr>
      </p:pic>
    </p:spTree>
    <p:extLst>
      <p:ext uri="{BB962C8B-B14F-4D97-AF65-F5344CB8AC3E}">
        <p14:creationId xmlns:p14="http://schemas.microsoft.com/office/powerpoint/2010/main" val="18996856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ACK COVER">
    <p:spTree>
      <p:nvGrpSpPr>
        <p:cNvPr id="1" name=""/>
        <p:cNvGrpSpPr/>
        <p:nvPr/>
      </p:nvGrpSpPr>
      <p:grpSpPr>
        <a:xfrm>
          <a:off x="0" y="0"/>
          <a:ext cx="0" cy="0"/>
          <a:chOff x="0" y="0"/>
          <a:chExt cx="0" cy="0"/>
        </a:xfrm>
      </p:grpSpPr>
      <p:pic>
        <p:nvPicPr>
          <p:cNvPr id="4099"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58738"/>
            <a:ext cx="9144000" cy="502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Rectangle 13"/>
          <p:cNvSpPr/>
          <p:nvPr userDrawn="1"/>
        </p:nvSpPr>
        <p:spPr>
          <a:xfrm>
            <a:off x="0" y="542981"/>
            <a:ext cx="9144000" cy="5166360"/>
          </a:xfrm>
          <a:prstGeom prst="rect">
            <a:avLst/>
          </a:prstGeom>
          <a:gradFill flip="none" rotWithShape="1">
            <a:gsLst>
              <a:gs pos="0">
                <a:schemeClr val="accent1">
                  <a:alpha val="0"/>
                </a:schemeClr>
              </a:gs>
              <a:gs pos="100000">
                <a:schemeClr val="accent1"/>
              </a:gs>
              <a:gs pos="50000">
                <a:schemeClr val="accent1">
                  <a:alpha val="4500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userDrawn="1"/>
        </p:nvGrpSpPr>
        <p:grpSpPr>
          <a:xfrm>
            <a:off x="0" y="4324350"/>
            <a:ext cx="9144001" cy="1726025"/>
            <a:chOff x="0" y="3575379"/>
            <a:chExt cx="9144001" cy="1726025"/>
          </a:xfrm>
          <a:solidFill>
            <a:srgbClr val="00004C"/>
          </a:solidFill>
        </p:grpSpPr>
        <p:sp>
          <p:nvSpPr>
            <p:cNvPr id="16" name="Snip Single Corner Rectangle 15"/>
            <p:cNvSpPr/>
            <p:nvPr/>
          </p:nvSpPr>
          <p:spPr>
            <a:xfrm>
              <a:off x="162826" y="3585876"/>
              <a:ext cx="4980432" cy="1715528"/>
            </a:xfrm>
            <a:prstGeom prst="snip1Rect">
              <a:avLst>
                <a:gd name="adj" fmla="val 3334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Snip Single Corner Rectangle 16"/>
            <p:cNvSpPr/>
            <p:nvPr/>
          </p:nvSpPr>
          <p:spPr>
            <a:xfrm>
              <a:off x="0" y="3575379"/>
              <a:ext cx="4980432" cy="1715528"/>
            </a:xfrm>
            <a:prstGeom prst="snip1Rect">
              <a:avLst>
                <a:gd name="adj" fmla="val 3334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p:cNvSpPr/>
            <p:nvPr/>
          </p:nvSpPr>
          <p:spPr>
            <a:xfrm>
              <a:off x="4598971" y="3938357"/>
              <a:ext cx="4545030" cy="135255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19" name="Group 18"/>
          <p:cNvGrpSpPr/>
          <p:nvPr userDrawn="1"/>
        </p:nvGrpSpPr>
        <p:grpSpPr>
          <a:xfrm flipH="1" flipV="1">
            <a:off x="0" y="-715347"/>
            <a:ext cx="9144001" cy="1726025"/>
            <a:chOff x="0" y="3575379"/>
            <a:chExt cx="9144001" cy="1726025"/>
          </a:xfrm>
          <a:solidFill>
            <a:srgbClr val="00004C"/>
          </a:solidFill>
        </p:grpSpPr>
        <p:sp>
          <p:nvSpPr>
            <p:cNvPr id="20" name="Snip Single Corner Rectangle 19"/>
            <p:cNvSpPr/>
            <p:nvPr/>
          </p:nvSpPr>
          <p:spPr>
            <a:xfrm>
              <a:off x="162826" y="3585876"/>
              <a:ext cx="4980432" cy="1715528"/>
            </a:xfrm>
            <a:prstGeom prst="snip1Rect">
              <a:avLst>
                <a:gd name="adj" fmla="val 3334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Snip Single Corner Rectangle 20"/>
            <p:cNvSpPr/>
            <p:nvPr/>
          </p:nvSpPr>
          <p:spPr>
            <a:xfrm>
              <a:off x="0" y="3575379"/>
              <a:ext cx="4980432" cy="1715528"/>
            </a:xfrm>
            <a:prstGeom prst="snip1Rect">
              <a:avLst>
                <a:gd name="adj" fmla="val 33346"/>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p:cNvSpPr/>
            <p:nvPr/>
          </p:nvSpPr>
          <p:spPr>
            <a:xfrm>
              <a:off x="4598971" y="3938357"/>
              <a:ext cx="4545030" cy="135255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 name="Title 1"/>
          <p:cNvSpPr>
            <a:spLocks noGrp="1"/>
          </p:cNvSpPr>
          <p:nvPr>
            <p:ph type="ctrTitle" hasCustomPrompt="1"/>
          </p:nvPr>
        </p:nvSpPr>
        <p:spPr>
          <a:xfrm>
            <a:off x="457200" y="971549"/>
            <a:ext cx="3917455" cy="1619251"/>
          </a:xfrm>
        </p:spPr>
        <p:txBody>
          <a:bodyPr lIns="0" rIns="0"/>
          <a:lstStyle>
            <a:lvl1pPr>
              <a:lnSpc>
                <a:spcPct val="125000"/>
              </a:lnSpc>
              <a:defRPr lang="en-US" dirty="0">
                <a:solidFill>
                  <a:srgbClr val="FFFFFF"/>
                </a:solidFill>
                <a:latin typeface="Gotham Black"/>
                <a:cs typeface="Gotham Black"/>
              </a:defRPr>
            </a:lvl1pPr>
          </a:lstStyle>
          <a:p>
            <a:pPr marL="0" lvl="0"/>
            <a:r>
              <a:rPr lang="en-US"/>
              <a:t>CLICK TO EDIT MASTER </a:t>
            </a:r>
            <a:br>
              <a:rPr lang="en-US"/>
            </a:br>
            <a:r>
              <a:rPr lang="en-US"/>
              <a:t>TITLE STYLE</a:t>
            </a:r>
          </a:p>
        </p:txBody>
      </p:sp>
      <p:sp>
        <p:nvSpPr>
          <p:cNvPr id="25" name="Rectangle 24"/>
          <p:cNvSpPr/>
          <p:nvPr userDrawn="1"/>
        </p:nvSpPr>
        <p:spPr>
          <a:xfrm>
            <a:off x="457200" y="886480"/>
            <a:ext cx="863641" cy="10496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Text Placeholder 25"/>
          <p:cNvSpPr>
            <a:spLocks noGrp="1"/>
          </p:cNvSpPr>
          <p:nvPr>
            <p:ph type="body" sz="quarter" idx="10" hasCustomPrompt="1"/>
          </p:nvPr>
        </p:nvSpPr>
        <p:spPr>
          <a:xfrm>
            <a:off x="5449888" y="2239947"/>
            <a:ext cx="2981325" cy="1890728"/>
          </a:xfrm>
          <a:prstGeom prst="rect">
            <a:avLst/>
          </a:prstGeom>
        </p:spPr>
        <p:txBody>
          <a:bodyPr/>
          <a:lstStyle>
            <a:lvl1pPr marL="0" indent="0" algn="ctr">
              <a:buNone/>
              <a:defRPr sz="1400">
                <a:solidFill>
                  <a:srgbClr val="FFFFFF"/>
                </a:solidFill>
              </a:defRPr>
            </a:lvl1pPr>
          </a:lstStyle>
          <a:p>
            <a:pPr lvl="0"/>
            <a:r>
              <a:rPr lang="en-US"/>
              <a:t>Text Here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591326" y="1639282"/>
            <a:ext cx="2560320" cy="492368"/>
          </a:xfrm>
          <a:prstGeom prst="rect">
            <a:avLst/>
          </a:prstGeom>
        </p:spPr>
      </p:pic>
    </p:spTree>
    <p:extLst>
      <p:ext uri="{BB962C8B-B14F-4D97-AF65-F5344CB8AC3E}">
        <p14:creationId xmlns:p14="http://schemas.microsoft.com/office/powerpoint/2010/main" val="2319549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SLIDE w CUTLINE">
    <p:spTree>
      <p:nvGrpSpPr>
        <p:cNvPr id="1" name=""/>
        <p:cNvGrpSpPr/>
        <p:nvPr/>
      </p:nvGrpSpPr>
      <p:grpSpPr>
        <a:xfrm>
          <a:off x="0" y="0"/>
          <a:ext cx="0" cy="0"/>
          <a:chOff x="0" y="0"/>
          <a:chExt cx="0" cy="0"/>
        </a:xfrm>
      </p:grpSpPr>
      <p:sp>
        <p:nvSpPr>
          <p:cNvPr id="7" name="Snip Single Corner Rectangle 6"/>
          <p:cNvSpPr/>
          <p:nvPr/>
        </p:nvSpPr>
        <p:spPr>
          <a:xfrm>
            <a:off x="902191" y="4782663"/>
            <a:ext cx="1143000" cy="360837"/>
          </a:xfrm>
          <a:prstGeom prst="snip1Rect">
            <a:avLst>
              <a:gd name="adj" fmla="val 33346"/>
            </a:avLst>
          </a:prstGeom>
          <a:solidFill>
            <a:srgbClr val="78BE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nip Single Corner Rectangle 7"/>
          <p:cNvSpPr/>
          <p:nvPr/>
        </p:nvSpPr>
        <p:spPr>
          <a:xfrm>
            <a:off x="838200" y="4782663"/>
            <a:ext cx="1143000" cy="360837"/>
          </a:xfrm>
          <a:prstGeom prst="snip1Rect">
            <a:avLst>
              <a:gd name="adj" fmla="val 3334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nip Single Corner Rectangle 8"/>
          <p:cNvSpPr/>
          <p:nvPr userDrawn="1"/>
        </p:nvSpPr>
        <p:spPr>
          <a:xfrm>
            <a:off x="0" y="4777740"/>
            <a:ext cx="1905000" cy="365760"/>
          </a:xfrm>
          <a:prstGeom prst="snip1Rect">
            <a:avLst>
              <a:gd name="adj" fmla="val 33346"/>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85175" y="4898293"/>
            <a:ext cx="8258826" cy="24520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userDrawn="1">
            <p:ph type="title"/>
          </p:nvPr>
        </p:nvSpPr>
        <p:spPr/>
        <p:txBody>
          <a:bodyPr lIns="0" rIns="0"/>
          <a:lstStyle/>
          <a:p>
            <a:r>
              <a:rPr lang="en-US"/>
              <a:t>Click to edit Master title style</a:t>
            </a:r>
          </a:p>
        </p:txBody>
      </p:sp>
      <p:sp>
        <p:nvSpPr>
          <p:cNvPr id="3" name="Content Placeholder 2"/>
          <p:cNvSpPr>
            <a:spLocks noGrp="1"/>
          </p:cNvSpPr>
          <p:nvPr userDrawn="1">
            <p:ph idx="1" hasCustomPrompt="1"/>
          </p:nvPr>
        </p:nvSpPr>
        <p:spPr>
          <a:xfrm>
            <a:off x="457200" y="1123950"/>
            <a:ext cx="8229600" cy="3394472"/>
          </a:xfrm>
          <a:prstGeom prst="rect">
            <a:avLst/>
          </a:prstGeom>
        </p:spPr>
        <p:txBody>
          <a:bodyPr lIns="0" rIns="0"/>
          <a:lstStyle>
            <a:lvl1pPr marL="55562" indent="0" algn="just">
              <a:buFontTx/>
              <a:buNone/>
              <a:defRPr sz="1200">
                <a:solidFill>
                  <a:schemeClr val="tx1">
                    <a:lumMod val="75000"/>
                    <a:lumOff val="25000"/>
                  </a:schemeClr>
                </a:solidFill>
              </a:defRPr>
            </a:lvl1pPr>
            <a:lvl2pPr marL="460375" indent="-136525" algn="just">
              <a:buFont typeface="Wingdings" panose="05000000000000000000" pitchFamily="2" charset="2"/>
              <a:buChar char="§"/>
              <a:defRPr sz="1200">
                <a:solidFill>
                  <a:schemeClr val="tx1">
                    <a:lumMod val="75000"/>
                    <a:lumOff val="25000"/>
                  </a:schemeClr>
                </a:solidFill>
              </a:defRPr>
            </a:lvl2pPr>
            <a:lvl3pPr marL="742950" indent="-123825" algn="just">
              <a:buFont typeface="Calibri" panose="020F0502020204030204" pitchFamily="34" charset="0"/>
              <a:buChar char="–"/>
              <a:defRPr sz="1200">
                <a:solidFill>
                  <a:schemeClr val="tx1">
                    <a:lumMod val="75000"/>
                    <a:lumOff val="25000"/>
                  </a:schemeClr>
                </a:solidFill>
              </a:defRPr>
            </a:lvl3pPr>
            <a:lvl4pPr marL="1031875" indent="-119063">
              <a:defRPr sz="1600"/>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userDrawn="1">
            <p:ph type="sldNum" sz="quarter" idx="12"/>
          </p:nvPr>
        </p:nvSpPr>
        <p:spPr/>
        <p:txBody>
          <a:bodyPr/>
          <a:lstStyle>
            <a:lvl1pPr>
              <a:defRPr>
                <a:solidFill>
                  <a:srgbClr val="021B31"/>
                </a:solidFill>
              </a:defRPr>
            </a:lvl1pPr>
          </a:lstStyle>
          <a:p>
            <a:fld id="{065BA24A-2454-2E4C-B5EC-A6C1A80E90F4}" type="slidenum">
              <a:rPr lang="en-US" smtClean="0"/>
              <a:pPr/>
              <a:t>‹#›</a:t>
            </a:fld>
            <a:endParaRPr lang="en-US"/>
          </a:p>
        </p:txBody>
      </p:sp>
      <p:sp>
        <p:nvSpPr>
          <p:cNvPr id="31" name="Rectangle 30"/>
          <p:cNvSpPr/>
          <p:nvPr userDrawn="1"/>
        </p:nvSpPr>
        <p:spPr>
          <a:xfrm>
            <a:off x="457200" y="0"/>
            <a:ext cx="863641" cy="1049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3"/>
          </p:nvPr>
        </p:nvSpPr>
        <p:spPr>
          <a:xfrm>
            <a:off x="457200" y="673618"/>
            <a:ext cx="8229600" cy="277812"/>
          </a:xfrm>
          <a:prstGeom prst="rect">
            <a:avLst/>
          </a:prstGeom>
        </p:spPr>
        <p:txBody>
          <a:bodyPr wrap="square" lIns="0" tIns="0" rIns="0" bIns="0"/>
          <a:lstStyle>
            <a:lvl1pPr marL="61912" indent="0">
              <a:buNone/>
              <a:defRPr sz="1400" b="1">
                <a:solidFill>
                  <a:srgbClr val="78BE20"/>
                </a:solidFill>
              </a:defRPr>
            </a:lvl1pPr>
          </a:lstStyle>
          <a:p>
            <a:pPr lvl="0"/>
            <a:r>
              <a:rPr lang="en-US"/>
              <a:t>Click to edit Master text styles</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 y="4797962"/>
            <a:ext cx="1691640" cy="325315"/>
          </a:xfrm>
          <a:prstGeom prst="rect">
            <a:avLst/>
          </a:prstGeom>
        </p:spPr>
      </p:pic>
    </p:spTree>
    <p:extLst>
      <p:ext uri="{BB962C8B-B14F-4D97-AF65-F5344CB8AC3E}">
        <p14:creationId xmlns:p14="http://schemas.microsoft.com/office/powerpoint/2010/main" val="41971047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EXT SLIDE_NO CUTLINE">
    <p:spTree>
      <p:nvGrpSpPr>
        <p:cNvPr id="1" name=""/>
        <p:cNvGrpSpPr/>
        <p:nvPr/>
      </p:nvGrpSpPr>
      <p:grpSpPr>
        <a:xfrm>
          <a:off x="0" y="0"/>
          <a:ext cx="0" cy="0"/>
          <a:chOff x="0" y="0"/>
          <a:chExt cx="0" cy="0"/>
        </a:xfrm>
      </p:grpSpPr>
      <p:sp>
        <p:nvSpPr>
          <p:cNvPr id="7" name="Snip Single Corner Rectangle 6"/>
          <p:cNvSpPr/>
          <p:nvPr/>
        </p:nvSpPr>
        <p:spPr>
          <a:xfrm>
            <a:off x="902191" y="4782663"/>
            <a:ext cx="1143000" cy="360837"/>
          </a:xfrm>
          <a:prstGeom prst="snip1Rect">
            <a:avLst>
              <a:gd name="adj" fmla="val 33346"/>
            </a:avLst>
          </a:prstGeom>
          <a:solidFill>
            <a:srgbClr val="78BE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nip Single Corner Rectangle 7"/>
          <p:cNvSpPr/>
          <p:nvPr/>
        </p:nvSpPr>
        <p:spPr>
          <a:xfrm>
            <a:off x="838200" y="4782663"/>
            <a:ext cx="1143000" cy="360837"/>
          </a:xfrm>
          <a:prstGeom prst="snip1Rect">
            <a:avLst>
              <a:gd name="adj" fmla="val 3334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nip Single Corner Rectangle 8"/>
          <p:cNvSpPr/>
          <p:nvPr userDrawn="1"/>
        </p:nvSpPr>
        <p:spPr>
          <a:xfrm>
            <a:off x="0" y="4777740"/>
            <a:ext cx="1905000" cy="365760"/>
          </a:xfrm>
          <a:prstGeom prst="snip1Rect">
            <a:avLst>
              <a:gd name="adj" fmla="val 33346"/>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85175" y="4898293"/>
            <a:ext cx="8258826" cy="24520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userDrawn="1">
            <p:ph type="title"/>
          </p:nvPr>
        </p:nvSpPr>
        <p:spPr/>
        <p:txBody>
          <a:bodyPr/>
          <a:lstStyle/>
          <a:p>
            <a:r>
              <a:rPr lang="en-US"/>
              <a:t>Click to edit Master title style</a:t>
            </a:r>
          </a:p>
        </p:txBody>
      </p:sp>
      <p:sp>
        <p:nvSpPr>
          <p:cNvPr id="3" name="Content Placeholder 2"/>
          <p:cNvSpPr>
            <a:spLocks noGrp="1"/>
          </p:cNvSpPr>
          <p:nvPr userDrawn="1">
            <p:ph idx="1" hasCustomPrompt="1"/>
          </p:nvPr>
        </p:nvSpPr>
        <p:spPr>
          <a:xfrm>
            <a:off x="457200" y="826471"/>
            <a:ext cx="8229600" cy="3394472"/>
          </a:xfrm>
          <a:prstGeom prst="rect">
            <a:avLst/>
          </a:prstGeom>
        </p:spPr>
        <p:txBody>
          <a:bodyPr lIns="0" rIns="0"/>
          <a:lstStyle>
            <a:lvl1pPr marL="55562" indent="0" algn="just">
              <a:buFontTx/>
              <a:buNone/>
              <a:defRPr sz="1200">
                <a:solidFill>
                  <a:schemeClr val="tx1">
                    <a:lumMod val="75000"/>
                    <a:lumOff val="25000"/>
                  </a:schemeClr>
                </a:solidFill>
              </a:defRPr>
            </a:lvl1pPr>
            <a:lvl2pPr marL="460375" indent="-136525" algn="just">
              <a:buFont typeface="Wingdings" panose="05000000000000000000" pitchFamily="2" charset="2"/>
              <a:buChar char="§"/>
              <a:defRPr sz="1200">
                <a:solidFill>
                  <a:schemeClr val="tx1">
                    <a:lumMod val="75000"/>
                    <a:lumOff val="25000"/>
                  </a:schemeClr>
                </a:solidFill>
              </a:defRPr>
            </a:lvl2pPr>
            <a:lvl3pPr marL="742950" indent="-123825" algn="just">
              <a:buFont typeface="Calibri" panose="020F0502020204030204" pitchFamily="34" charset="0"/>
              <a:buChar char="–"/>
              <a:defRPr sz="1200">
                <a:solidFill>
                  <a:schemeClr val="tx1">
                    <a:lumMod val="75000"/>
                    <a:lumOff val="25000"/>
                  </a:schemeClr>
                </a:solidFill>
              </a:defRPr>
            </a:lvl3pPr>
            <a:lvl4pPr marL="1031875" indent="-119063">
              <a:defRPr sz="1600"/>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userDrawn="1">
            <p:ph type="sldNum" sz="quarter" idx="12"/>
          </p:nvPr>
        </p:nvSpPr>
        <p:spPr/>
        <p:txBody>
          <a:bodyPr/>
          <a:lstStyle>
            <a:lvl1pPr>
              <a:defRPr>
                <a:solidFill>
                  <a:srgbClr val="021B31"/>
                </a:solidFill>
              </a:defRPr>
            </a:lvl1pPr>
          </a:lstStyle>
          <a:p>
            <a:fld id="{065BA24A-2454-2E4C-B5EC-A6C1A80E90F4}" type="slidenum">
              <a:rPr lang="en-US" smtClean="0"/>
              <a:pPr/>
              <a:t>‹#›</a:t>
            </a:fld>
            <a:endParaRPr lang="en-US"/>
          </a:p>
        </p:txBody>
      </p:sp>
      <p:sp>
        <p:nvSpPr>
          <p:cNvPr id="31" name="Rectangle 30"/>
          <p:cNvSpPr/>
          <p:nvPr userDrawn="1"/>
        </p:nvSpPr>
        <p:spPr>
          <a:xfrm>
            <a:off x="457200" y="0"/>
            <a:ext cx="863641" cy="1049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 y="4797962"/>
            <a:ext cx="1691640" cy="325315"/>
          </a:xfrm>
          <a:prstGeom prst="rect">
            <a:avLst/>
          </a:prstGeom>
        </p:spPr>
      </p:pic>
    </p:spTree>
    <p:extLst>
      <p:ext uri="{BB962C8B-B14F-4D97-AF65-F5344CB8AC3E}">
        <p14:creationId xmlns:p14="http://schemas.microsoft.com/office/powerpoint/2010/main" val="468195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EXT SLIDE PHOTO RIGHT">
    <p:spTree>
      <p:nvGrpSpPr>
        <p:cNvPr id="1" name=""/>
        <p:cNvGrpSpPr/>
        <p:nvPr/>
      </p:nvGrpSpPr>
      <p:grpSpPr>
        <a:xfrm>
          <a:off x="0" y="0"/>
          <a:ext cx="0" cy="0"/>
          <a:chOff x="0" y="0"/>
          <a:chExt cx="0" cy="0"/>
        </a:xfrm>
      </p:grpSpPr>
      <p:sp>
        <p:nvSpPr>
          <p:cNvPr id="7" name="Snip Single Corner Rectangle 6"/>
          <p:cNvSpPr/>
          <p:nvPr/>
        </p:nvSpPr>
        <p:spPr>
          <a:xfrm>
            <a:off x="902191" y="4782663"/>
            <a:ext cx="1143000" cy="360837"/>
          </a:xfrm>
          <a:prstGeom prst="snip1Rect">
            <a:avLst>
              <a:gd name="adj" fmla="val 33346"/>
            </a:avLst>
          </a:prstGeom>
          <a:solidFill>
            <a:srgbClr val="78BE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nip Single Corner Rectangle 7"/>
          <p:cNvSpPr/>
          <p:nvPr/>
        </p:nvSpPr>
        <p:spPr>
          <a:xfrm>
            <a:off x="838200" y="4782663"/>
            <a:ext cx="1143000" cy="360837"/>
          </a:xfrm>
          <a:prstGeom prst="snip1Rect">
            <a:avLst>
              <a:gd name="adj" fmla="val 3334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nip Single Corner Rectangle 8"/>
          <p:cNvSpPr/>
          <p:nvPr userDrawn="1"/>
        </p:nvSpPr>
        <p:spPr>
          <a:xfrm>
            <a:off x="0" y="4777740"/>
            <a:ext cx="1905000" cy="365760"/>
          </a:xfrm>
          <a:prstGeom prst="snip1Rect">
            <a:avLst>
              <a:gd name="adj" fmla="val 33346"/>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85175" y="4898293"/>
            <a:ext cx="8258826" cy="24520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userDrawn="1">
            <p:ph type="title"/>
          </p:nvPr>
        </p:nvSpPr>
        <p:spPr/>
        <p:txBody>
          <a:bodyPr/>
          <a:lstStyle/>
          <a:p>
            <a:r>
              <a:rPr lang="en-US"/>
              <a:t>Click to edit Master title style</a:t>
            </a:r>
          </a:p>
        </p:txBody>
      </p:sp>
      <p:sp>
        <p:nvSpPr>
          <p:cNvPr id="3" name="Content Placeholder 2"/>
          <p:cNvSpPr>
            <a:spLocks noGrp="1"/>
          </p:cNvSpPr>
          <p:nvPr userDrawn="1">
            <p:ph idx="1" hasCustomPrompt="1"/>
          </p:nvPr>
        </p:nvSpPr>
        <p:spPr>
          <a:xfrm>
            <a:off x="457200" y="1123950"/>
            <a:ext cx="3654357" cy="3394472"/>
          </a:xfrm>
          <a:prstGeom prst="rect">
            <a:avLst/>
          </a:prstGeom>
        </p:spPr>
        <p:txBody>
          <a:bodyPr lIns="0" rIns="0"/>
          <a:lstStyle>
            <a:lvl1pPr marL="55562" indent="0" algn="just">
              <a:buFontTx/>
              <a:buNone/>
              <a:defRPr sz="1200">
                <a:solidFill>
                  <a:schemeClr val="tx1">
                    <a:lumMod val="75000"/>
                    <a:lumOff val="25000"/>
                  </a:schemeClr>
                </a:solidFill>
              </a:defRPr>
            </a:lvl1pPr>
            <a:lvl2pPr marL="460375" indent="-136525" algn="just">
              <a:buFont typeface="Wingdings" panose="05000000000000000000" pitchFamily="2" charset="2"/>
              <a:buChar char="§"/>
              <a:defRPr sz="1200">
                <a:solidFill>
                  <a:schemeClr val="tx1">
                    <a:lumMod val="75000"/>
                    <a:lumOff val="25000"/>
                  </a:schemeClr>
                </a:solidFill>
              </a:defRPr>
            </a:lvl2pPr>
            <a:lvl3pPr marL="742950" indent="-123825" algn="just">
              <a:buFont typeface="Calibri" panose="020F0502020204030204" pitchFamily="34" charset="0"/>
              <a:buChar char="–"/>
              <a:defRPr sz="1200">
                <a:solidFill>
                  <a:schemeClr val="tx1">
                    <a:lumMod val="75000"/>
                    <a:lumOff val="25000"/>
                  </a:schemeClr>
                </a:solidFill>
              </a:defRPr>
            </a:lvl3pPr>
            <a:lvl4pPr marL="1031875" indent="-119063">
              <a:defRPr sz="1400"/>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userDrawn="1">
            <p:ph type="sldNum" sz="quarter" idx="12"/>
          </p:nvPr>
        </p:nvSpPr>
        <p:spPr/>
        <p:txBody>
          <a:bodyPr/>
          <a:lstStyle>
            <a:lvl1pPr>
              <a:defRPr>
                <a:solidFill>
                  <a:srgbClr val="021B31"/>
                </a:solidFill>
              </a:defRPr>
            </a:lvl1pPr>
          </a:lstStyle>
          <a:p>
            <a:fld id="{065BA24A-2454-2E4C-B5EC-A6C1A80E90F4}" type="slidenum">
              <a:rPr lang="en-US" smtClean="0"/>
              <a:pPr/>
              <a:t>‹#›</a:t>
            </a:fld>
            <a:endParaRPr lang="en-US"/>
          </a:p>
        </p:txBody>
      </p:sp>
      <p:sp>
        <p:nvSpPr>
          <p:cNvPr id="31" name="Rectangle 30"/>
          <p:cNvSpPr/>
          <p:nvPr userDrawn="1"/>
        </p:nvSpPr>
        <p:spPr>
          <a:xfrm>
            <a:off x="457200" y="0"/>
            <a:ext cx="863641" cy="1049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3"/>
          </p:nvPr>
        </p:nvSpPr>
        <p:spPr>
          <a:xfrm>
            <a:off x="457200" y="673618"/>
            <a:ext cx="8229600" cy="277812"/>
          </a:xfrm>
          <a:prstGeom prst="rect">
            <a:avLst/>
          </a:prstGeom>
        </p:spPr>
        <p:txBody>
          <a:bodyPr lIns="0" tIns="0" rIns="0" bIns="0"/>
          <a:lstStyle>
            <a:lvl1pPr marL="61912" indent="0">
              <a:buNone/>
              <a:defRPr sz="1400" b="1">
                <a:solidFill>
                  <a:srgbClr val="78BE20"/>
                </a:solidFill>
              </a:defRPr>
            </a:lvl1pPr>
          </a:lstStyle>
          <a:p>
            <a:pPr lvl="0"/>
            <a:r>
              <a:rPr lang="en-US"/>
              <a:t>Click to edit Master text styles</a:t>
            </a:r>
          </a:p>
        </p:txBody>
      </p:sp>
      <p:sp>
        <p:nvSpPr>
          <p:cNvPr id="34" name="Picture Placeholder 33"/>
          <p:cNvSpPr>
            <a:spLocks noGrp="1"/>
          </p:cNvSpPr>
          <p:nvPr>
            <p:ph type="pic" sz="quarter" idx="14"/>
          </p:nvPr>
        </p:nvSpPr>
        <p:spPr>
          <a:xfrm>
            <a:off x="4572000" y="1123950"/>
            <a:ext cx="4114800" cy="3394075"/>
          </a:xfrm>
          <a:prstGeom prst="rect">
            <a:avLst/>
          </a:prstGeom>
        </p:spPr>
        <p:txBody>
          <a:bodyPr/>
          <a:lstStyle/>
          <a:p>
            <a:r>
              <a:rPr lang="en-US"/>
              <a:t>Click icon to add picture</a:t>
            </a:r>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 y="4797962"/>
            <a:ext cx="1691640" cy="325315"/>
          </a:xfrm>
          <a:prstGeom prst="rect">
            <a:avLst/>
          </a:prstGeom>
        </p:spPr>
      </p:pic>
    </p:spTree>
    <p:extLst>
      <p:ext uri="{BB962C8B-B14F-4D97-AF65-F5344CB8AC3E}">
        <p14:creationId xmlns:p14="http://schemas.microsoft.com/office/powerpoint/2010/main" val="30117998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EXT SLIDE PHOTO LEFT">
    <p:spTree>
      <p:nvGrpSpPr>
        <p:cNvPr id="1" name=""/>
        <p:cNvGrpSpPr/>
        <p:nvPr/>
      </p:nvGrpSpPr>
      <p:grpSpPr>
        <a:xfrm>
          <a:off x="0" y="0"/>
          <a:ext cx="0" cy="0"/>
          <a:chOff x="0" y="0"/>
          <a:chExt cx="0" cy="0"/>
        </a:xfrm>
      </p:grpSpPr>
      <p:sp>
        <p:nvSpPr>
          <p:cNvPr id="7" name="Snip Single Corner Rectangle 6"/>
          <p:cNvSpPr/>
          <p:nvPr/>
        </p:nvSpPr>
        <p:spPr>
          <a:xfrm>
            <a:off x="902191" y="4782663"/>
            <a:ext cx="1143000" cy="360837"/>
          </a:xfrm>
          <a:prstGeom prst="snip1Rect">
            <a:avLst>
              <a:gd name="adj" fmla="val 33346"/>
            </a:avLst>
          </a:prstGeom>
          <a:solidFill>
            <a:srgbClr val="78BE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nip Single Corner Rectangle 7"/>
          <p:cNvSpPr/>
          <p:nvPr/>
        </p:nvSpPr>
        <p:spPr>
          <a:xfrm>
            <a:off x="838200" y="4782663"/>
            <a:ext cx="1143000" cy="360837"/>
          </a:xfrm>
          <a:prstGeom prst="snip1Rect">
            <a:avLst>
              <a:gd name="adj" fmla="val 3334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nip Single Corner Rectangle 8"/>
          <p:cNvSpPr/>
          <p:nvPr userDrawn="1"/>
        </p:nvSpPr>
        <p:spPr>
          <a:xfrm>
            <a:off x="0" y="4777740"/>
            <a:ext cx="1905000" cy="365760"/>
          </a:xfrm>
          <a:prstGeom prst="snip1Rect">
            <a:avLst>
              <a:gd name="adj" fmla="val 33346"/>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85175" y="4898293"/>
            <a:ext cx="8258826" cy="24520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userDrawn="1">
            <p:ph type="title"/>
          </p:nvPr>
        </p:nvSpPr>
        <p:spPr/>
        <p:txBody>
          <a:bodyPr/>
          <a:lstStyle/>
          <a:p>
            <a:r>
              <a:rPr lang="en-US"/>
              <a:t>Click to edit Master title style</a:t>
            </a:r>
          </a:p>
        </p:txBody>
      </p:sp>
      <p:sp>
        <p:nvSpPr>
          <p:cNvPr id="3" name="Content Placeholder 2"/>
          <p:cNvSpPr>
            <a:spLocks noGrp="1"/>
          </p:cNvSpPr>
          <p:nvPr userDrawn="1">
            <p:ph idx="1" hasCustomPrompt="1"/>
          </p:nvPr>
        </p:nvSpPr>
        <p:spPr>
          <a:xfrm>
            <a:off x="4658264" y="1123950"/>
            <a:ext cx="4028536" cy="3394472"/>
          </a:xfrm>
          <a:prstGeom prst="rect">
            <a:avLst/>
          </a:prstGeom>
        </p:spPr>
        <p:txBody>
          <a:bodyPr lIns="0" rIns="0"/>
          <a:lstStyle>
            <a:lvl1pPr marL="55562" indent="0" algn="just">
              <a:buFontTx/>
              <a:buNone/>
              <a:defRPr sz="1200">
                <a:solidFill>
                  <a:schemeClr val="tx1">
                    <a:lumMod val="75000"/>
                    <a:lumOff val="25000"/>
                  </a:schemeClr>
                </a:solidFill>
              </a:defRPr>
            </a:lvl1pPr>
            <a:lvl2pPr marL="460375" indent="-136525" algn="just">
              <a:buFont typeface="Wingdings" panose="05000000000000000000" pitchFamily="2" charset="2"/>
              <a:buChar char="§"/>
              <a:defRPr sz="1200">
                <a:solidFill>
                  <a:schemeClr val="tx1">
                    <a:lumMod val="75000"/>
                    <a:lumOff val="25000"/>
                  </a:schemeClr>
                </a:solidFill>
              </a:defRPr>
            </a:lvl2pPr>
            <a:lvl3pPr marL="796925" indent="-123825" algn="just">
              <a:buFont typeface="Calibri" panose="020F0502020204030204" pitchFamily="34" charset="0"/>
              <a:buChar char="–"/>
              <a:defRPr sz="1200">
                <a:solidFill>
                  <a:schemeClr val="tx1">
                    <a:lumMod val="75000"/>
                    <a:lumOff val="25000"/>
                  </a:schemeClr>
                </a:solidFill>
              </a:defRPr>
            </a:lvl3pPr>
            <a:lvl4pPr>
              <a:defRPr sz="1400"/>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userDrawn="1">
            <p:ph type="sldNum" sz="quarter" idx="12"/>
          </p:nvPr>
        </p:nvSpPr>
        <p:spPr/>
        <p:txBody>
          <a:bodyPr/>
          <a:lstStyle>
            <a:lvl1pPr>
              <a:defRPr>
                <a:solidFill>
                  <a:srgbClr val="021B31"/>
                </a:solidFill>
              </a:defRPr>
            </a:lvl1pPr>
          </a:lstStyle>
          <a:p>
            <a:fld id="{065BA24A-2454-2E4C-B5EC-A6C1A80E90F4}" type="slidenum">
              <a:rPr lang="en-US" smtClean="0"/>
              <a:pPr/>
              <a:t>‹#›</a:t>
            </a:fld>
            <a:endParaRPr lang="en-US"/>
          </a:p>
        </p:txBody>
      </p:sp>
      <p:sp>
        <p:nvSpPr>
          <p:cNvPr id="31" name="Rectangle 30"/>
          <p:cNvSpPr/>
          <p:nvPr userDrawn="1"/>
        </p:nvSpPr>
        <p:spPr>
          <a:xfrm>
            <a:off x="457200" y="0"/>
            <a:ext cx="863641" cy="1049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3"/>
          </p:nvPr>
        </p:nvSpPr>
        <p:spPr>
          <a:xfrm>
            <a:off x="457200" y="673618"/>
            <a:ext cx="8229600" cy="277812"/>
          </a:xfrm>
          <a:prstGeom prst="rect">
            <a:avLst/>
          </a:prstGeom>
        </p:spPr>
        <p:txBody>
          <a:bodyPr lIns="0" tIns="0" rIns="0" bIns="0"/>
          <a:lstStyle>
            <a:lvl1pPr marL="61912" indent="0">
              <a:buNone/>
              <a:defRPr sz="1400" b="1">
                <a:solidFill>
                  <a:srgbClr val="78BE20"/>
                </a:solidFill>
              </a:defRPr>
            </a:lvl1pPr>
          </a:lstStyle>
          <a:p>
            <a:pPr lvl="0"/>
            <a:r>
              <a:rPr lang="en-US"/>
              <a:t>Click to edit Master text styles</a:t>
            </a:r>
          </a:p>
        </p:txBody>
      </p:sp>
      <p:sp>
        <p:nvSpPr>
          <p:cNvPr id="11" name="Picture Placeholder 10"/>
          <p:cNvSpPr>
            <a:spLocks noGrp="1"/>
          </p:cNvSpPr>
          <p:nvPr>
            <p:ph type="pic" sz="quarter" idx="14"/>
          </p:nvPr>
        </p:nvSpPr>
        <p:spPr>
          <a:xfrm>
            <a:off x="457201" y="1123950"/>
            <a:ext cx="3777574" cy="3394075"/>
          </a:xfrm>
          <a:prstGeom prst="rect">
            <a:avLst/>
          </a:prstGeom>
        </p:spPr>
        <p:txBody>
          <a:bodyPr/>
          <a:lstStyle/>
          <a:p>
            <a:r>
              <a:rPr lang="en-US"/>
              <a:t>Click icon to add picture</a:t>
            </a:r>
            <a:endParaRPr lang="en-GB"/>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 y="4797962"/>
            <a:ext cx="1691640" cy="325315"/>
          </a:xfrm>
          <a:prstGeom prst="rect">
            <a:avLst/>
          </a:prstGeom>
        </p:spPr>
      </p:pic>
    </p:spTree>
    <p:extLst>
      <p:ext uri="{BB962C8B-B14F-4D97-AF65-F5344CB8AC3E}">
        <p14:creationId xmlns:p14="http://schemas.microsoft.com/office/powerpoint/2010/main" val="4197104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EXT SLIDE PHOTOS BOTTOM">
    <p:spTree>
      <p:nvGrpSpPr>
        <p:cNvPr id="1" name=""/>
        <p:cNvGrpSpPr/>
        <p:nvPr/>
      </p:nvGrpSpPr>
      <p:grpSpPr>
        <a:xfrm>
          <a:off x="0" y="0"/>
          <a:ext cx="0" cy="0"/>
          <a:chOff x="0" y="0"/>
          <a:chExt cx="0" cy="0"/>
        </a:xfrm>
      </p:grpSpPr>
      <p:sp>
        <p:nvSpPr>
          <p:cNvPr id="7" name="Snip Single Corner Rectangle 6"/>
          <p:cNvSpPr/>
          <p:nvPr/>
        </p:nvSpPr>
        <p:spPr>
          <a:xfrm>
            <a:off x="902191" y="4782663"/>
            <a:ext cx="1143000" cy="360837"/>
          </a:xfrm>
          <a:prstGeom prst="snip1Rect">
            <a:avLst>
              <a:gd name="adj" fmla="val 33346"/>
            </a:avLst>
          </a:prstGeom>
          <a:solidFill>
            <a:srgbClr val="78BE2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nip Single Corner Rectangle 7"/>
          <p:cNvSpPr/>
          <p:nvPr/>
        </p:nvSpPr>
        <p:spPr>
          <a:xfrm>
            <a:off x="838200" y="4782663"/>
            <a:ext cx="1143000" cy="360837"/>
          </a:xfrm>
          <a:prstGeom prst="snip1Rect">
            <a:avLst>
              <a:gd name="adj" fmla="val 3334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Snip Single Corner Rectangle 8"/>
          <p:cNvSpPr/>
          <p:nvPr userDrawn="1"/>
        </p:nvSpPr>
        <p:spPr>
          <a:xfrm>
            <a:off x="0" y="4777740"/>
            <a:ext cx="1905000" cy="365760"/>
          </a:xfrm>
          <a:prstGeom prst="snip1Rect">
            <a:avLst>
              <a:gd name="adj" fmla="val 33346"/>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85175" y="4898293"/>
            <a:ext cx="8258826" cy="245207"/>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Title 1"/>
          <p:cNvSpPr>
            <a:spLocks noGrp="1"/>
          </p:cNvSpPr>
          <p:nvPr userDrawn="1">
            <p:ph type="title"/>
          </p:nvPr>
        </p:nvSpPr>
        <p:spPr/>
        <p:txBody>
          <a:bodyPr tIns="0" bIns="0"/>
          <a:lstStyle/>
          <a:p>
            <a:r>
              <a:rPr lang="en-US"/>
              <a:t>Click to edit Master title style</a:t>
            </a:r>
          </a:p>
        </p:txBody>
      </p:sp>
      <p:sp>
        <p:nvSpPr>
          <p:cNvPr id="3" name="Content Placeholder 2"/>
          <p:cNvSpPr>
            <a:spLocks noGrp="1"/>
          </p:cNvSpPr>
          <p:nvPr userDrawn="1">
            <p:ph idx="1" hasCustomPrompt="1"/>
          </p:nvPr>
        </p:nvSpPr>
        <p:spPr>
          <a:xfrm>
            <a:off x="457200" y="1123950"/>
            <a:ext cx="8229600" cy="1714141"/>
          </a:xfrm>
          <a:prstGeom prst="rect">
            <a:avLst/>
          </a:prstGeom>
        </p:spPr>
        <p:txBody>
          <a:bodyPr lIns="0" rIns="0"/>
          <a:lstStyle>
            <a:lvl1pPr marL="55562" indent="0" algn="just">
              <a:buFontTx/>
              <a:buNone/>
              <a:defRPr sz="1200">
                <a:solidFill>
                  <a:schemeClr val="tx1">
                    <a:lumMod val="75000"/>
                    <a:lumOff val="25000"/>
                  </a:schemeClr>
                </a:solidFill>
              </a:defRPr>
            </a:lvl1pPr>
            <a:lvl2pPr marL="460375" indent="-136525" algn="just">
              <a:buFont typeface="Wingdings" panose="05000000000000000000" pitchFamily="2" charset="2"/>
              <a:buChar char="§"/>
              <a:defRPr sz="1200">
                <a:solidFill>
                  <a:schemeClr val="tx1">
                    <a:lumMod val="75000"/>
                    <a:lumOff val="25000"/>
                  </a:schemeClr>
                </a:solidFill>
              </a:defRPr>
            </a:lvl2pPr>
            <a:lvl3pPr marL="796925" indent="-123825" algn="just">
              <a:buFont typeface="Calibri" panose="020F0502020204030204" pitchFamily="34" charset="0"/>
              <a:buChar char="–"/>
              <a:defRPr sz="1200">
                <a:solidFill>
                  <a:schemeClr val="tx1">
                    <a:lumMod val="75000"/>
                    <a:lumOff val="25000"/>
                  </a:schemeClr>
                </a:solidFill>
              </a:defRPr>
            </a:lvl3pPr>
            <a:lvl4pPr>
              <a:defRPr sz="1400"/>
            </a:lvl4pPr>
            <a:lvl5pPr marL="1828800" indent="0">
              <a:buNone/>
              <a:defRPr/>
            </a:lvl5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userDrawn="1">
            <p:ph type="sldNum" sz="quarter" idx="12"/>
          </p:nvPr>
        </p:nvSpPr>
        <p:spPr/>
        <p:txBody>
          <a:bodyPr/>
          <a:lstStyle>
            <a:lvl1pPr>
              <a:defRPr>
                <a:solidFill>
                  <a:srgbClr val="021B31"/>
                </a:solidFill>
              </a:defRPr>
            </a:lvl1pPr>
          </a:lstStyle>
          <a:p>
            <a:fld id="{065BA24A-2454-2E4C-B5EC-A6C1A80E90F4}" type="slidenum">
              <a:rPr lang="en-US" smtClean="0"/>
              <a:pPr/>
              <a:t>‹#›</a:t>
            </a:fld>
            <a:endParaRPr lang="en-US"/>
          </a:p>
        </p:txBody>
      </p:sp>
      <p:sp>
        <p:nvSpPr>
          <p:cNvPr id="31" name="Rectangle 30"/>
          <p:cNvSpPr/>
          <p:nvPr userDrawn="1"/>
        </p:nvSpPr>
        <p:spPr>
          <a:xfrm>
            <a:off x="457200" y="0"/>
            <a:ext cx="863641" cy="1049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3"/>
          </p:nvPr>
        </p:nvSpPr>
        <p:spPr>
          <a:xfrm>
            <a:off x="457200" y="673618"/>
            <a:ext cx="8229600" cy="277812"/>
          </a:xfrm>
          <a:prstGeom prst="rect">
            <a:avLst/>
          </a:prstGeom>
        </p:spPr>
        <p:txBody>
          <a:bodyPr lIns="0" tIns="0" rIns="0" bIns="0"/>
          <a:lstStyle>
            <a:lvl1pPr marL="61912" indent="0">
              <a:buNone/>
              <a:defRPr sz="1400" b="1">
                <a:solidFill>
                  <a:srgbClr val="78BE20"/>
                </a:solidFill>
              </a:defRPr>
            </a:lvl1pPr>
          </a:lstStyle>
          <a:p>
            <a:pPr lvl="0"/>
            <a:r>
              <a:rPr lang="en-US"/>
              <a:t>Click to edit Master text styles</a:t>
            </a:r>
          </a:p>
        </p:txBody>
      </p:sp>
      <p:sp>
        <p:nvSpPr>
          <p:cNvPr id="11" name="Picture Placeholder 10"/>
          <p:cNvSpPr>
            <a:spLocks noGrp="1"/>
          </p:cNvSpPr>
          <p:nvPr>
            <p:ph type="pic" sz="quarter" idx="14"/>
          </p:nvPr>
        </p:nvSpPr>
        <p:spPr>
          <a:xfrm>
            <a:off x="457200" y="2941638"/>
            <a:ext cx="2520000" cy="158400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txBody>
          <a:bodyPr/>
          <a:lstStyle/>
          <a:p>
            <a:r>
              <a:rPr lang="en-US"/>
              <a:t>Click icon to add picture</a:t>
            </a:r>
            <a:endParaRPr lang="en-GB"/>
          </a:p>
        </p:txBody>
      </p:sp>
      <p:sp>
        <p:nvSpPr>
          <p:cNvPr id="13" name="Picture Placeholder 12"/>
          <p:cNvSpPr>
            <a:spLocks noGrp="1"/>
          </p:cNvSpPr>
          <p:nvPr>
            <p:ph type="pic" sz="quarter" idx="15"/>
          </p:nvPr>
        </p:nvSpPr>
        <p:spPr>
          <a:xfrm>
            <a:off x="3312000" y="2941638"/>
            <a:ext cx="2520000" cy="158400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txBody>
          <a:bodyPr/>
          <a:lstStyle/>
          <a:p>
            <a:r>
              <a:rPr lang="en-US"/>
              <a:t>Click icon to add picture</a:t>
            </a:r>
            <a:endParaRPr lang="en-GB"/>
          </a:p>
        </p:txBody>
      </p:sp>
      <p:sp>
        <p:nvSpPr>
          <p:cNvPr id="15" name="Picture Placeholder 14"/>
          <p:cNvSpPr>
            <a:spLocks noGrp="1"/>
          </p:cNvSpPr>
          <p:nvPr>
            <p:ph type="pic" sz="quarter" idx="16"/>
          </p:nvPr>
        </p:nvSpPr>
        <p:spPr>
          <a:xfrm>
            <a:off x="6166800" y="2941638"/>
            <a:ext cx="2520000" cy="1584000"/>
          </a:xfrm>
          <a:prstGeom prst="rect">
            <a:avLst/>
          </a:prstGeom>
          <a:ln>
            <a:solidFill>
              <a:schemeClr val="tx1">
                <a:lumMod val="65000"/>
                <a:lumOff val="35000"/>
              </a:schemeClr>
            </a:solidFill>
          </a:ln>
          <a:effectLst>
            <a:outerShdw blurRad="50800" dist="38100" dir="2700000" algn="tl" rotWithShape="0">
              <a:prstClr val="black">
                <a:alpha val="40000"/>
              </a:prstClr>
            </a:outerShdw>
          </a:effectLst>
        </p:spPr>
        <p:txBody>
          <a:bodyPr/>
          <a:lstStyle/>
          <a:p>
            <a:r>
              <a:rPr lang="en-US"/>
              <a:t>Click icon to add picture</a:t>
            </a:r>
            <a:endParaRPr lang="en-GB"/>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8100" y="4797962"/>
            <a:ext cx="1691640" cy="325315"/>
          </a:xfrm>
          <a:prstGeom prst="rect">
            <a:avLst/>
          </a:prstGeom>
        </p:spPr>
      </p:pic>
    </p:spTree>
    <p:extLst>
      <p:ext uri="{BB962C8B-B14F-4D97-AF65-F5344CB8AC3E}">
        <p14:creationId xmlns:p14="http://schemas.microsoft.com/office/powerpoint/2010/main" val="1970798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tIns="0" bIns="0"/>
          <a:lstStyle/>
          <a:p>
            <a:r>
              <a:rPr lang="en-US"/>
              <a:t>Click to edit Master title style</a:t>
            </a:r>
          </a:p>
        </p:txBody>
      </p:sp>
      <p:sp>
        <p:nvSpPr>
          <p:cNvPr id="5" name="Slide Number Placeholder 4"/>
          <p:cNvSpPr>
            <a:spLocks noGrp="1"/>
          </p:cNvSpPr>
          <p:nvPr>
            <p:ph type="sldNum" sz="quarter" idx="12"/>
          </p:nvPr>
        </p:nvSpPr>
        <p:spPr/>
        <p:txBody>
          <a:bodyPr/>
          <a:lstStyle/>
          <a:p>
            <a:fld id="{065BA24A-2454-2E4C-B5EC-A6C1A80E90F4}" type="slidenum">
              <a:rPr lang="en-US" smtClean="0"/>
              <a:t>‹#›</a:t>
            </a:fld>
            <a:endParaRPr lang="en-US"/>
          </a:p>
        </p:txBody>
      </p:sp>
      <p:sp>
        <p:nvSpPr>
          <p:cNvPr id="4" name="Text Placeholder 4"/>
          <p:cNvSpPr>
            <a:spLocks noGrp="1"/>
          </p:cNvSpPr>
          <p:nvPr>
            <p:ph type="body" sz="quarter" idx="13"/>
          </p:nvPr>
        </p:nvSpPr>
        <p:spPr>
          <a:xfrm>
            <a:off x="457200" y="673618"/>
            <a:ext cx="8229600" cy="277812"/>
          </a:xfrm>
          <a:prstGeom prst="rect">
            <a:avLst/>
          </a:prstGeom>
        </p:spPr>
        <p:txBody>
          <a:bodyPr lIns="0" tIns="0" rIns="0" bIns="0"/>
          <a:lstStyle>
            <a:lvl1pPr marL="61912" indent="0">
              <a:buNone/>
              <a:defRPr sz="1400" b="1">
                <a:solidFill>
                  <a:srgbClr val="78BE20"/>
                </a:solidFill>
              </a:defRPr>
            </a:lvl1pPr>
          </a:lstStyle>
          <a:p>
            <a:pPr lvl="0"/>
            <a:r>
              <a:rPr lang="en-US"/>
              <a:t>Click to edit Master text styles</a:t>
            </a:r>
          </a:p>
        </p:txBody>
      </p:sp>
    </p:spTree>
    <p:extLst>
      <p:ext uri="{BB962C8B-B14F-4D97-AF65-F5344CB8AC3E}">
        <p14:creationId xmlns:p14="http://schemas.microsoft.com/office/powerpoint/2010/main" val="2225825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O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93E288-BEF1-1245-96CC-1A94CB6EEA86}"/>
              </a:ext>
            </a:extLst>
          </p:cNvPr>
          <p:cNvPicPr>
            <a:picLocks noChangeAspect="1"/>
          </p:cNvPicPr>
          <p:nvPr userDrawn="1"/>
        </p:nvPicPr>
        <p:blipFill>
          <a:blip r:embed="rId2"/>
          <a:srcRect/>
          <a:stretch/>
        </p:blipFill>
        <p:spPr>
          <a:xfrm>
            <a:off x="0" y="2286"/>
            <a:ext cx="9144000" cy="5138928"/>
          </a:xfrm>
          <a:prstGeom prst="rect">
            <a:avLst/>
          </a:prstGeom>
        </p:spPr>
      </p:pic>
      <p:sp>
        <p:nvSpPr>
          <p:cNvPr id="11" name="Title 10">
            <a:extLst>
              <a:ext uri="{FF2B5EF4-FFF2-40B4-BE49-F238E27FC236}">
                <a16:creationId xmlns:a16="http://schemas.microsoft.com/office/drawing/2014/main" id="{ADD4858D-16C8-4A4C-862B-2BCFB4343CDD}"/>
              </a:ext>
            </a:extLst>
          </p:cNvPr>
          <p:cNvSpPr>
            <a:spLocks noGrp="1"/>
          </p:cNvSpPr>
          <p:nvPr>
            <p:ph type="title"/>
          </p:nvPr>
        </p:nvSpPr>
        <p:spPr>
          <a:xfrm>
            <a:off x="333405" y="1530223"/>
            <a:ext cx="4467195" cy="1448721"/>
          </a:xfrm>
        </p:spPr>
        <p:txBody>
          <a:bodyPr/>
          <a:lstStyle/>
          <a:p>
            <a:r>
              <a:rPr lang="en-US"/>
              <a:t>Click to edit Master title style</a:t>
            </a:r>
          </a:p>
        </p:txBody>
      </p:sp>
      <p:pic>
        <p:nvPicPr>
          <p:cNvPr id="5" name="Picture 4">
            <a:extLst>
              <a:ext uri="{FF2B5EF4-FFF2-40B4-BE49-F238E27FC236}">
                <a16:creationId xmlns:a16="http://schemas.microsoft.com/office/drawing/2014/main" id="{E03A3DDC-61EA-A94D-8F88-059EB7062B06}"/>
              </a:ext>
            </a:extLst>
          </p:cNvPr>
          <p:cNvPicPr>
            <a:picLocks noChangeAspect="1"/>
          </p:cNvPicPr>
          <p:nvPr userDrawn="1"/>
        </p:nvPicPr>
        <p:blipFill rotWithShape="1">
          <a:blip r:embed="rId3"/>
          <a:srcRect l="-1256" r="-1256" b="-10337"/>
          <a:stretch/>
        </p:blipFill>
        <p:spPr>
          <a:xfrm>
            <a:off x="438881" y="408516"/>
            <a:ext cx="4046220" cy="754380"/>
          </a:xfrm>
          <a:prstGeom prst="rect">
            <a:avLst/>
          </a:prstGeom>
        </p:spPr>
      </p:pic>
    </p:spTree>
    <p:extLst>
      <p:ext uri="{BB962C8B-B14F-4D97-AF65-F5344CB8AC3E}">
        <p14:creationId xmlns:p14="http://schemas.microsoft.com/office/powerpoint/2010/main" val="40404103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WITH IMAGE_1">
    <p:spTree>
      <p:nvGrpSpPr>
        <p:cNvPr id="1" name=""/>
        <p:cNvGrpSpPr/>
        <p:nvPr/>
      </p:nvGrpSpPr>
      <p:grpSpPr>
        <a:xfrm>
          <a:off x="0" y="0"/>
          <a:ext cx="0" cy="0"/>
          <a:chOff x="0" y="0"/>
          <a:chExt cx="0" cy="0"/>
        </a:xfrm>
      </p:grpSpPr>
      <p:pic>
        <p:nvPicPr>
          <p:cNvPr id="5123" name="Picture 3"/>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9144000" cy="517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userDrawn="1"/>
        </p:nvSpPr>
        <p:spPr>
          <a:xfrm>
            <a:off x="7707" y="-289368"/>
            <a:ext cx="9143999" cy="5166360"/>
          </a:xfrm>
          <a:prstGeom prst="rect">
            <a:avLst/>
          </a:prstGeom>
          <a:gradFill flip="none" rotWithShape="1">
            <a:gsLst>
              <a:gs pos="81000">
                <a:schemeClr val="accent1">
                  <a:lumMod val="90000"/>
                  <a:lumOff val="10000"/>
                  <a:alpha val="85000"/>
                </a:schemeClr>
              </a:gs>
              <a:gs pos="46000">
                <a:srgbClr val="FFFFFF">
                  <a:alpha val="0"/>
                </a:srgb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userDrawn="1"/>
        </p:nvSpPr>
        <p:spPr>
          <a:xfrm>
            <a:off x="7080" y="-14288"/>
            <a:ext cx="9136810" cy="4569365"/>
          </a:xfrm>
          <a:prstGeom prst="rect">
            <a:avLst/>
          </a:prstGeom>
          <a:gradFill flip="none" rotWithShape="1">
            <a:gsLst>
              <a:gs pos="18000">
                <a:schemeClr val="bg1">
                  <a:alpha val="95000"/>
                </a:schemeClr>
              </a:gs>
              <a:gs pos="100000">
                <a:schemeClr val="accent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userDrawn="1"/>
        </p:nvSpPr>
        <p:spPr>
          <a:xfrm>
            <a:off x="13454" y="-14289"/>
            <a:ext cx="9136810" cy="4569365"/>
          </a:xfrm>
          <a:prstGeom prst="rect">
            <a:avLst/>
          </a:prstGeom>
          <a:gradFill flip="none" rotWithShape="1">
            <a:gsLst>
              <a:gs pos="18000">
                <a:schemeClr val="bg1">
                  <a:alpha val="95000"/>
                </a:schemeClr>
              </a:gs>
              <a:gs pos="100000">
                <a:schemeClr val="accent1">
                  <a:alpha val="0"/>
                </a:schemeClr>
              </a:gs>
            </a:gsLst>
            <a:lin ang="54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tIns="0" bIns="0"/>
          <a:lstStyle/>
          <a:p>
            <a:r>
              <a:rPr lang="en-US"/>
              <a:t>Click to edit Master title style</a:t>
            </a:r>
          </a:p>
        </p:txBody>
      </p:sp>
      <p:sp>
        <p:nvSpPr>
          <p:cNvPr id="9" name="Snip Single Corner Rectangle 8"/>
          <p:cNvSpPr/>
          <p:nvPr userDrawn="1"/>
        </p:nvSpPr>
        <p:spPr>
          <a:xfrm>
            <a:off x="902191" y="4795189"/>
            <a:ext cx="1143000" cy="360837"/>
          </a:xfrm>
          <a:prstGeom prst="snip1Rect">
            <a:avLst>
              <a:gd name="adj" fmla="val 33346"/>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nip Single Corner Rectangle 9"/>
          <p:cNvSpPr/>
          <p:nvPr userDrawn="1"/>
        </p:nvSpPr>
        <p:spPr>
          <a:xfrm>
            <a:off x="838200" y="4795189"/>
            <a:ext cx="1143000" cy="360837"/>
          </a:xfrm>
          <a:prstGeom prst="snip1Rect">
            <a:avLst>
              <a:gd name="adj" fmla="val 3334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0" y="4790266"/>
            <a:ext cx="9144001" cy="365760"/>
            <a:chOff x="0" y="3125989"/>
            <a:chExt cx="9144001" cy="2017511"/>
          </a:xfrm>
        </p:grpSpPr>
        <p:sp>
          <p:nvSpPr>
            <p:cNvPr id="12" name="Snip Single Corner Rectangle 11"/>
            <p:cNvSpPr/>
            <p:nvPr/>
          </p:nvSpPr>
          <p:spPr>
            <a:xfrm>
              <a:off x="0" y="3125989"/>
              <a:ext cx="1905000" cy="2017511"/>
            </a:xfrm>
            <a:prstGeom prst="snip1Rect">
              <a:avLst>
                <a:gd name="adj" fmla="val 33346"/>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85175" y="3790952"/>
              <a:ext cx="8258826" cy="1352548"/>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Slide Number Placeholder 4"/>
          <p:cNvSpPr>
            <a:spLocks noGrp="1"/>
          </p:cNvSpPr>
          <p:nvPr>
            <p:ph type="sldNum" sz="quarter" idx="12"/>
          </p:nvPr>
        </p:nvSpPr>
        <p:spPr>
          <a:xfrm>
            <a:off x="6553200" y="4889518"/>
            <a:ext cx="2133600" cy="273844"/>
          </a:xfrm>
        </p:spPr>
        <p:txBody>
          <a:bodyPr/>
          <a:lstStyle/>
          <a:p>
            <a:fld id="{065BA24A-2454-2E4C-B5EC-A6C1A80E90F4}" type="slidenum">
              <a:rPr lang="en-US" smtClean="0"/>
              <a:t>‹#›</a:t>
            </a:fld>
            <a:endParaRPr lang="en-US"/>
          </a:p>
        </p:txBody>
      </p:sp>
      <p:sp>
        <p:nvSpPr>
          <p:cNvPr id="35" name="Rectangle 34"/>
          <p:cNvSpPr/>
          <p:nvPr userDrawn="1"/>
        </p:nvSpPr>
        <p:spPr>
          <a:xfrm>
            <a:off x="457200" y="0"/>
            <a:ext cx="863641" cy="1049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 y="4797962"/>
            <a:ext cx="1691640" cy="325315"/>
          </a:xfrm>
          <a:prstGeom prst="rect">
            <a:avLst/>
          </a:prstGeom>
        </p:spPr>
      </p:pic>
    </p:spTree>
    <p:extLst>
      <p:ext uri="{BB962C8B-B14F-4D97-AF65-F5344CB8AC3E}">
        <p14:creationId xmlns:p14="http://schemas.microsoft.com/office/powerpoint/2010/main" val="20948134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WITH IMAGE_2">
    <p:spTree>
      <p:nvGrpSpPr>
        <p:cNvPr id="1" name=""/>
        <p:cNvGrpSpPr/>
        <p:nvPr/>
      </p:nvGrpSpPr>
      <p:grpSpPr>
        <a:xfrm>
          <a:off x="0" y="0"/>
          <a:ext cx="0" cy="0"/>
          <a:chOff x="0" y="0"/>
          <a:chExt cx="0" cy="0"/>
        </a:xfrm>
      </p:grpSpPr>
      <p:pic>
        <p:nvPicPr>
          <p:cNvPr id="6146" name="Picture 2"/>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14288"/>
            <a:ext cx="9144000" cy="5170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ectangle 35"/>
          <p:cNvSpPr/>
          <p:nvPr userDrawn="1"/>
        </p:nvSpPr>
        <p:spPr>
          <a:xfrm>
            <a:off x="0" y="-193926"/>
            <a:ext cx="7097988" cy="5166360"/>
          </a:xfrm>
          <a:prstGeom prst="rect">
            <a:avLst/>
          </a:prstGeom>
          <a:gradFill flip="none" rotWithShape="1">
            <a:gsLst>
              <a:gs pos="39000">
                <a:srgbClr val="FFFFFF">
                  <a:alpha val="95000"/>
                </a:srgbClr>
              </a:gs>
              <a:gs pos="5000">
                <a:schemeClr val="bg1"/>
              </a:gs>
              <a:gs pos="100000">
                <a:schemeClr val="bg1">
                  <a:alpha val="0"/>
                </a:schemeClr>
              </a:gs>
            </a:gsLst>
            <a:lin ang="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a:t>Click to edit Master title style</a:t>
            </a:r>
          </a:p>
        </p:txBody>
      </p:sp>
      <p:sp>
        <p:nvSpPr>
          <p:cNvPr id="9" name="Snip Single Corner Rectangle 8"/>
          <p:cNvSpPr/>
          <p:nvPr userDrawn="1"/>
        </p:nvSpPr>
        <p:spPr>
          <a:xfrm>
            <a:off x="902191" y="4801452"/>
            <a:ext cx="1143000" cy="360837"/>
          </a:xfrm>
          <a:prstGeom prst="snip1Rect">
            <a:avLst>
              <a:gd name="adj" fmla="val 33346"/>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Snip Single Corner Rectangle 9"/>
          <p:cNvSpPr/>
          <p:nvPr userDrawn="1"/>
        </p:nvSpPr>
        <p:spPr>
          <a:xfrm>
            <a:off x="838200" y="4801452"/>
            <a:ext cx="1143000" cy="360837"/>
          </a:xfrm>
          <a:prstGeom prst="snip1Rect">
            <a:avLst>
              <a:gd name="adj" fmla="val 33346"/>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1" name="Group 10"/>
          <p:cNvGrpSpPr/>
          <p:nvPr userDrawn="1"/>
        </p:nvGrpSpPr>
        <p:grpSpPr>
          <a:xfrm>
            <a:off x="0" y="4796529"/>
            <a:ext cx="9144001" cy="365760"/>
            <a:chOff x="0" y="3125989"/>
            <a:chExt cx="9144001" cy="2017511"/>
          </a:xfrm>
        </p:grpSpPr>
        <p:sp>
          <p:nvSpPr>
            <p:cNvPr id="12" name="Snip Single Corner Rectangle 11"/>
            <p:cNvSpPr/>
            <p:nvPr/>
          </p:nvSpPr>
          <p:spPr>
            <a:xfrm>
              <a:off x="0" y="3125989"/>
              <a:ext cx="1905000" cy="2017511"/>
            </a:xfrm>
            <a:prstGeom prst="snip1Rect">
              <a:avLst>
                <a:gd name="adj" fmla="val 33346"/>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885175" y="3790952"/>
              <a:ext cx="8258826" cy="1352548"/>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5" name="Slide Number Placeholder 4"/>
          <p:cNvSpPr>
            <a:spLocks noGrp="1"/>
          </p:cNvSpPr>
          <p:nvPr userDrawn="1">
            <p:ph type="sldNum" sz="quarter" idx="12"/>
          </p:nvPr>
        </p:nvSpPr>
        <p:spPr>
          <a:xfrm>
            <a:off x="6553200" y="4895781"/>
            <a:ext cx="2133600" cy="273844"/>
          </a:xfrm>
        </p:spPr>
        <p:txBody>
          <a:bodyPr/>
          <a:lstStyle/>
          <a:p>
            <a:fld id="{065BA24A-2454-2E4C-B5EC-A6C1A80E90F4}" type="slidenum">
              <a:rPr lang="en-US" smtClean="0"/>
              <a:t>‹#›</a:t>
            </a:fld>
            <a:endParaRPr lang="en-US"/>
          </a:p>
        </p:txBody>
      </p:sp>
      <p:sp>
        <p:nvSpPr>
          <p:cNvPr id="35" name="Rectangle 34"/>
          <p:cNvSpPr/>
          <p:nvPr userDrawn="1"/>
        </p:nvSpPr>
        <p:spPr>
          <a:xfrm>
            <a:off x="457200" y="0"/>
            <a:ext cx="863641" cy="1049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8100" y="4797962"/>
            <a:ext cx="1691640" cy="325315"/>
          </a:xfrm>
          <a:prstGeom prst="rect">
            <a:avLst/>
          </a:prstGeom>
        </p:spPr>
      </p:pic>
    </p:spTree>
    <p:extLst>
      <p:ext uri="{BB962C8B-B14F-4D97-AF65-F5344CB8AC3E}">
        <p14:creationId xmlns:p14="http://schemas.microsoft.com/office/powerpoint/2010/main" val="40787888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65BA24A-2454-2E4C-B5EC-A6C1A80E90F4}" type="slidenum">
              <a:rPr lang="en-US" smtClean="0"/>
              <a:t>‹#›</a:t>
            </a:fld>
            <a:endParaRPr lang="en-US"/>
          </a:p>
        </p:txBody>
      </p:sp>
    </p:spTree>
    <p:extLst>
      <p:ext uri="{BB962C8B-B14F-4D97-AF65-F5344CB8AC3E}">
        <p14:creationId xmlns:p14="http://schemas.microsoft.com/office/powerpoint/2010/main" val="27487883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7"/>
          <p:cNvSpPr>
            <a:spLocks noGrp="1"/>
          </p:cNvSpPr>
          <p:nvPr>
            <p:ph type="sldNum" sz="quarter" idx="10"/>
          </p:nvPr>
        </p:nvSpPr>
        <p:spPr>
          <a:ln/>
        </p:spPr>
        <p:txBody>
          <a:bodyPr/>
          <a:lstStyle>
            <a:lvl1pPr>
              <a:defRPr/>
            </a:lvl1pPr>
          </a:lstStyle>
          <a:p>
            <a:pPr>
              <a:defRPr/>
            </a:pPr>
            <a:fld id="{8F2D3D3C-AC35-4BB9-BA4E-0822F66898BA}" type="slidenum">
              <a:rPr lang="en-US" smtClean="0"/>
              <a:pPr>
                <a:defRPr/>
              </a:pPr>
              <a:t>‹#›</a:t>
            </a:fld>
            <a:endParaRPr lang="en-US"/>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1" b="25490"/>
          <a:stretch/>
        </p:blipFill>
        <p:spPr>
          <a:xfrm>
            <a:off x="79609" y="4457700"/>
            <a:ext cx="1901591" cy="628650"/>
          </a:xfrm>
          <a:prstGeom prst="rect">
            <a:avLst/>
          </a:prstGeom>
        </p:spPr>
      </p:pic>
    </p:spTree>
    <p:extLst>
      <p:ext uri="{BB962C8B-B14F-4D97-AF65-F5344CB8AC3E}">
        <p14:creationId xmlns:p14="http://schemas.microsoft.com/office/powerpoint/2010/main" val="3962539753"/>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ver O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93E288-BEF1-1245-96CC-1A94CB6EEA86}"/>
              </a:ext>
            </a:extLst>
          </p:cNvPr>
          <p:cNvPicPr>
            <a:picLocks noChangeAspect="1"/>
          </p:cNvPicPr>
          <p:nvPr userDrawn="1"/>
        </p:nvPicPr>
        <p:blipFill>
          <a:blip r:embed="rId2"/>
          <a:srcRect/>
          <a:stretch/>
        </p:blipFill>
        <p:spPr>
          <a:xfrm>
            <a:off x="0" y="2286"/>
            <a:ext cx="9144000" cy="5138928"/>
          </a:xfrm>
          <a:prstGeom prst="rect">
            <a:avLst/>
          </a:prstGeom>
        </p:spPr>
      </p:pic>
      <p:sp>
        <p:nvSpPr>
          <p:cNvPr id="11" name="Title 10">
            <a:extLst>
              <a:ext uri="{FF2B5EF4-FFF2-40B4-BE49-F238E27FC236}">
                <a16:creationId xmlns:a16="http://schemas.microsoft.com/office/drawing/2014/main" id="{ADD4858D-16C8-4A4C-862B-2BCFB4343CDD}"/>
              </a:ext>
            </a:extLst>
          </p:cNvPr>
          <p:cNvSpPr>
            <a:spLocks noGrp="1"/>
          </p:cNvSpPr>
          <p:nvPr>
            <p:ph type="title"/>
          </p:nvPr>
        </p:nvSpPr>
        <p:spPr>
          <a:xfrm>
            <a:off x="333405" y="1530223"/>
            <a:ext cx="4467195" cy="1448721"/>
          </a:xfrm>
        </p:spPr>
        <p:txBody>
          <a:bodyPr/>
          <a:lstStyle/>
          <a:p>
            <a:r>
              <a:rPr lang="en-US"/>
              <a:t>Click to edit Master title style</a:t>
            </a:r>
          </a:p>
        </p:txBody>
      </p:sp>
      <p:pic>
        <p:nvPicPr>
          <p:cNvPr id="5" name="Picture 4">
            <a:extLst>
              <a:ext uri="{FF2B5EF4-FFF2-40B4-BE49-F238E27FC236}">
                <a16:creationId xmlns:a16="http://schemas.microsoft.com/office/drawing/2014/main" id="{A2E6FEC8-6006-A045-B72D-EE37201951D9}"/>
              </a:ext>
            </a:extLst>
          </p:cNvPr>
          <p:cNvPicPr>
            <a:picLocks noChangeAspect="1"/>
          </p:cNvPicPr>
          <p:nvPr userDrawn="1"/>
        </p:nvPicPr>
        <p:blipFill rotWithShape="1">
          <a:blip r:embed="rId3"/>
          <a:srcRect l="-1256" r="-1256" b="-10337"/>
          <a:stretch/>
        </p:blipFill>
        <p:spPr>
          <a:xfrm>
            <a:off x="438881" y="408516"/>
            <a:ext cx="4046220" cy="754380"/>
          </a:xfrm>
          <a:prstGeom prst="rect">
            <a:avLst/>
          </a:prstGeom>
        </p:spPr>
      </p:pic>
    </p:spTree>
    <p:extLst>
      <p:ext uri="{BB962C8B-B14F-4D97-AF65-F5344CB8AC3E}">
        <p14:creationId xmlns:p14="http://schemas.microsoft.com/office/powerpoint/2010/main" val="3969955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Cover O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C93E288-BEF1-1245-96CC-1A94CB6EEA86}"/>
              </a:ext>
            </a:extLst>
          </p:cNvPr>
          <p:cNvPicPr>
            <a:picLocks noChangeAspect="1"/>
          </p:cNvPicPr>
          <p:nvPr userDrawn="1"/>
        </p:nvPicPr>
        <p:blipFill>
          <a:blip r:embed="rId2"/>
          <a:srcRect/>
          <a:stretch/>
        </p:blipFill>
        <p:spPr>
          <a:xfrm>
            <a:off x="0" y="2286"/>
            <a:ext cx="9144000" cy="5138928"/>
          </a:xfrm>
          <a:prstGeom prst="rect">
            <a:avLst/>
          </a:prstGeom>
        </p:spPr>
      </p:pic>
      <p:sp>
        <p:nvSpPr>
          <p:cNvPr id="11" name="Title 10">
            <a:extLst>
              <a:ext uri="{FF2B5EF4-FFF2-40B4-BE49-F238E27FC236}">
                <a16:creationId xmlns:a16="http://schemas.microsoft.com/office/drawing/2014/main" id="{ADD4858D-16C8-4A4C-862B-2BCFB4343CDD}"/>
              </a:ext>
            </a:extLst>
          </p:cNvPr>
          <p:cNvSpPr>
            <a:spLocks noGrp="1"/>
          </p:cNvSpPr>
          <p:nvPr>
            <p:ph type="title"/>
          </p:nvPr>
        </p:nvSpPr>
        <p:spPr>
          <a:xfrm>
            <a:off x="333405" y="1530223"/>
            <a:ext cx="4467195" cy="1448721"/>
          </a:xfrm>
        </p:spPr>
        <p:txBody>
          <a:bodyPr/>
          <a:lstStyle/>
          <a:p>
            <a:r>
              <a:rPr lang="en-US"/>
              <a:t>Click to edit Master title style</a:t>
            </a:r>
          </a:p>
        </p:txBody>
      </p:sp>
      <p:pic>
        <p:nvPicPr>
          <p:cNvPr id="5" name="Picture 4">
            <a:extLst>
              <a:ext uri="{FF2B5EF4-FFF2-40B4-BE49-F238E27FC236}">
                <a16:creationId xmlns:a16="http://schemas.microsoft.com/office/drawing/2014/main" id="{D3D17146-266B-D74D-BBDE-D5C98A2DD710}"/>
              </a:ext>
            </a:extLst>
          </p:cNvPr>
          <p:cNvPicPr>
            <a:picLocks noChangeAspect="1"/>
          </p:cNvPicPr>
          <p:nvPr userDrawn="1"/>
        </p:nvPicPr>
        <p:blipFill rotWithShape="1">
          <a:blip r:embed="rId3"/>
          <a:srcRect l="-1256" r="-1256" b="-10337"/>
          <a:stretch/>
        </p:blipFill>
        <p:spPr>
          <a:xfrm>
            <a:off x="438881" y="408516"/>
            <a:ext cx="4046220" cy="754380"/>
          </a:xfrm>
          <a:prstGeom prst="rect">
            <a:avLst/>
          </a:prstGeom>
        </p:spPr>
      </p:pic>
    </p:spTree>
    <p:extLst>
      <p:ext uri="{BB962C8B-B14F-4D97-AF65-F5344CB8AC3E}">
        <p14:creationId xmlns:p14="http://schemas.microsoft.com/office/powerpoint/2010/main" val="2801763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Title and Content 2">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C61345-4A55-2E40-871C-C9EA679B06A6}"/>
              </a:ext>
            </a:extLst>
          </p:cNvPr>
          <p:cNvPicPr>
            <a:picLocks noChangeAspect="1"/>
          </p:cNvPicPr>
          <p:nvPr userDrawn="1"/>
        </p:nvPicPr>
        <p:blipFill rotWithShape="1">
          <a:blip r:embed="rId2"/>
          <a:srcRect l="6017" t="-6380" r="-2285" b="6380"/>
          <a:stretch/>
        </p:blipFill>
        <p:spPr>
          <a:xfrm>
            <a:off x="0" y="4399361"/>
            <a:ext cx="3291840" cy="752475"/>
          </a:xfrm>
          <a:prstGeom prst="rect">
            <a:avLst/>
          </a:prstGeom>
        </p:spPr>
      </p:pic>
      <p:sp>
        <p:nvSpPr>
          <p:cNvPr id="2" name="Title 1">
            <a:extLst>
              <a:ext uri="{FF2B5EF4-FFF2-40B4-BE49-F238E27FC236}">
                <a16:creationId xmlns:a16="http://schemas.microsoft.com/office/drawing/2014/main" id="{AA8C1502-0C80-8645-8856-CC008A5631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C1B3D4-4206-9745-9537-A0A1DC292D10}"/>
              </a:ext>
            </a:extLst>
          </p:cNvPr>
          <p:cNvSpPr>
            <a:spLocks noGrp="1"/>
          </p:cNvSpPr>
          <p:nvPr>
            <p:ph idx="1"/>
          </p:nvPr>
        </p:nvSpPr>
        <p:spPr>
          <a:xfrm>
            <a:off x="457200" y="730921"/>
            <a:ext cx="8229600" cy="373312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76BD2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86624B3D-0E78-1746-B7EE-C105C5A8489A}"/>
              </a:ext>
            </a:extLst>
          </p:cNvPr>
          <p:cNvPicPr>
            <a:picLocks noChangeAspect="1"/>
          </p:cNvPicPr>
          <p:nvPr userDrawn="1"/>
        </p:nvPicPr>
        <p:blipFill>
          <a:blip r:embed="rId3"/>
          <a:stretch>
            <a:fillRect/>
          </a:stretch>
        </p:blipFill>
        <p:spPr>
          <a:xfrm>
            <a:off x="558196" y="4711701"/>
            <a:ext cx="1048354" cy="273049"/>
          </a:xfrm>
          <a:prstGeom prst="rect">
            <a:avLst/>
          </a:prstGeom>
        </p:spPr>
      </p:pic>
    </p:spTree>
    <p:extLst>
      <p:ext uri="{BB962C8B-B14F-4D97-AF65-F5344CB8AC3E}">
        <p14:creationId xmlns:p14="http://schemas.microsoft.com/office/powerpoint/2010/main" val="21463453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Circle Corner">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F4CD2A2-6375-3A41-932A-02414B52891A}"/>
              </a:ext>
            </a:extLst>
          </p:cNvPr>
          <p:cNvPicPr>
            <a:picLocks noChangeAspect="1"/>
          </p:cNvPicPr>
          <p:nvPr userDrawn="1"/>
        </p:nvPicPr>
        <p:blipFill rotWithShape="1">
          <a:blip r:embed="rId2"/>
          <a:srcRect l="6017" t="-6380" r="-2285" b="6380"/>
          <a:stretch/>
        </p:blipFill>
        <p:spPr>
          <a:xfrm>
            <a:off x="0" y="4399361"/>
            <a:ext cx="3291840" cy="752475"/>
          </a:xfrm>
          <a:prstGeom prst="rect">
            <a:avLst/>
          </a:prstGeom>
        </p:spPr>
      </p:pic>
      <p:sp>
        <p:nvSpPr>
          <p:cNvPr id="2" name="Title 1">
            <a:extLst>
              <a:ext uri="{FF2B5EF4-FFF2-40B4-BE49-F238E27FC236}">
                <a16:creationId xmlns:a16="http://schemas.microsoft.com/office/drawing/2014/main" id="{AA8C1502-0C80-8645-8856-CC008A56318D}"/>
              </a:ext>
            </a:extLst>
          </p:cNvPr>
          <p:cNvSpPr>
            <a:spLocks noGrp="1"/>
          </p:cNvSpPr>
          <p:nvPr>
            <p:ph type="title"/>
          </p:nvPr>
        </p:nvSpPr>
        <p:spPr>
          <a:xfrm>
            <a:off x="269112" y="1763316"/>
            <a:ext cx="3291840" cy="2105025"/>
          </a:xfrm>
        </p:spPr>
        <p:txBody>
          <a:bodyPr anchor="t" anchorCtr="0"/>
          <a:lstStyle/>
          <a:p>
            <a:r>
              <a:rPr lang="en-US" dirty="0"/>
              <a:t>Click to edit Master title style</a:t>
            </a:r>
          </a:p>
        </p:txBody>
      </p:sp>
      <p:cxnSp>
        <p:nvCxnSpPr>
          <p:cNvPr id="8" name="Straight Connector 7">
            <a:extLst>
              <a:ext uri="{FF2B5EF4-FFF2-40B4-BE49-F238E27FC236}">
                <a16:creationId xmlns:a16="http://schemas.microsoft.com/office/drawing/2014/main" id="{3FCA8346-3CF0-CF4C-ABE7-693A6B370059}"/>
              </a:ext>
            </a:extLst>
          </p:cNvPr>
          <p:cNvCxnSpPr/>
          <p:nvPr userDrawn="1"/>
        </p:nvCxnSpPr>
        <p:spPr>
          <a:xfrm>
            <a:off x="364331" y="1596629"/>
            <a:ext cx="1939529" cy="0"/>
          </a:xfrm>
          <a:prstGeom prst="line">
            <a:avLst/>
          </a:prstGeom>
          <a:ln w="63500">
            <a:solidFill>
              <a:schemeClr val="accent3"/>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29C98F9-3E83-AA46-898E-10F60B1FB084}"/>
              </a:ext>
            </a:extLst>
          </p:cNvPr>
          <p:cNvPicPr>
            <a:picLocks noChangeAspect="1"/>
          </p:cNvPicPr>
          <p:nvPr userDrawn="1"/>
        </p:nvPicPr>
        <p:blipFill>
          <a:blip r:embed="rId3"/>
          <a:stretch>
            <a:fillRect/>
          </a:stretch>
        </p:blipFill>
        <p:spPr>
          <a:xfrm>
            <a:off x="558196" y="4699001"/>
            <a:ext cx="1169004" cy="292099"/>
          </a:xfrm>
          <a:prstGeom prst="rect">
            <a:avLst/>
          </a:prstGeom>
        </p:spPr>
      </p:pic>
    </p:spTree>
    <p:extLst>
      <p:ext uri="{BB962C8B-B14F-4D97-AF65-F5344CB8AC3E}">
        <p14:creationId xmlns:p14="http://schemas.microsoft.com/office/powerpoint/2010/main" val="6846846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nding ">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ECDE6C5-7FA7-524E-B85D-4287BC793A7C}"/>
              </a:ext>
            </a:extLst>
          </p:cNvPr>
          <p:cNvPicPr>
            <a:picLocks noChangeAspect="1"/>
          </p:cNvPicPr>
          <p:nvPr userDrawn="1"/>
        </p:nvPicPr>
        <p:blipFill>
          <a:blip r:embed="rId2"/>
          <a:stretch>
            <a:fillRect/>
          </a:stretch>
        </p:blipFill>
        <p:spPr>
          <a:xfrm>
            <a:off x="0" y="4572"/>
            <a:ext cx="9144000" cy="5138928"/>
          </a:xfrm>
          <a:prstGeom prst="rect">
            <a:avLst/>
          </a:prstGeom>
        </p:spPr>
      </p:pic>
      <p:sp>
        <p:nvSpPr>
          <p:cNvPr id="2" name="Title 1">
            <a:extLst>
              <a:ext uri="{FF2B5EF4-FFF2-40B4-BE49-F238E27FC236}">
                <a16:creationId xmlns:a16="http://schemas.microsoft.com/office/drawing/2014/main" id="{50BA775A-DD59-2743-9A6B-2CA42FE78198}"/>
              </a:ext>
            </a:extLst>
          </p:cNvPr>
          <p:cNvSpPr>
            <a:spLocks noGrp="1"/>
          </p:cNvSpPr>
          <p:nvPr>
            <p:ph type="title"/>
          </p:nvPr>
        </p:nvSpPr>
        <p:spPr>
          <a:xfrm>
            <a:off x="257175" y="307182"/>
            <a:ext cx="8646479" cy="1042987"/>
          </a:xfrm>
        </p:spPr>
        <p:txBody>
          <a:bodyPr anchor="t" anchorCtr="0">
            <a:normAutofit/>
          </a:bodyPr>
          <a:lstStyle>
            <a:lvl1pPr algn="ctr">
              <a:defRPr sz="4050"/>
            </a:lvl1pPr>
          </a:lstStyle>
          <a:p>
            <a:r>
              <a:rPr lang="en-US"/>
              <a:t>Click to edit Master title style</a:t>
            </a:r>
          </a:p>
        </p:txBody>
      </p:sp>
      <p:pic>
        <p:nvPicPr>
          <p:cNvPr id="8" name="Picture 7">
            <a:extLst>
              <a:ext uri="{FF2B5EF4-FFF2-40B4-BE49-F238E27FC236}">
                <a16:creationId xmlns:a16="http://schemas.microsoft.com/office/drawing/2014/main" id="{E11D8445-EEC1-F846-9752-4DFCBB25C09E}"/>
              </a:ext>
            </a:extLst>
          </p:cNvPr>
          <p:cNvPicPr>
            <a:picLocks noChangeAspect="1"/>
          </p:cNvPicPr>
          <p:nvPr userDrawn="1"/>
        </p:nvPicPr>
        <p:blipFill>
          <a:blip r:embed="rId3"/>
          <a:stretch>
            <a:fillRect/>
          </a:stretch>
        </p:blipFill>
        <p:spPr>
          <a:xfrm>
            <a:off x="2654300" y="2076450"/>
            <a:ext cx="3251200" cy="803910"/>
          </a:xfrm>
          <a:prstGeom prst="rect">
            <a:avLst/>
          </a:prstGeom>
        </p:spPr>
      </p:pic>
    </p:spTree>
    <p:extLst>
      <p:ext uri="{BB962C8B-B14F-4D97-AF65-F5344CB8AC3E}">
        <p14:creationId xmlns:p14="http://schemas.microsoft.com/office/powerpoint/2010/main" val="3452354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PAGE-OFFSHORE">
    <p:spTree>
      <p:nvGrpSpPr>
        <p:cNvPr id="1" name=""/>
        <p:cNvGrpSpPr/>
        <p:nvPr/>
      </p:nvGrpSpPr>
      <p:grpSpPr>
        <a:xfrm>
          <a:off x="0" y="0"/>
          <a:ext cx="0" cy="0"/>
          <a:chOff x="0" y="0"/>
          <a:chExt cx="0" cy="0"/>
        </a:xfrm>
      </p:grpSpPr>
      <p:sp>
        <p:nvSpPr>
          <p:cNvPr id="16" name="Picture Placeholder 1"/>
          <p:cNvSpPr txBox="1">
            <a:spLocks/>
          </p:cNvSpPr>
          <p:nvPr userDrawn="1"/>
        </p:nvSpPr>
        <p:spPr>
          <a:xfrm>
            <a:off x="-1" y="4149306"/>
            <a:ext cx="9151976" cy="994194"/>
          </a:xfrm>
          <a:prstGeom prst="rect">
            <a:avLst/>
          </a:prstGeom>
          <a:solidFill>
            <a:schemeClr val="accent1"/>
          </a:solidFill>
        </p:spPr>
        <p:txBody>
          <a:bodyPr anchor="ctr"/>
          <a:lstStyle/>
          <a:p>
            <a:pPr algn="ctr" defTabSz="685800"/>
            <a:endParaRPr lang="en-GB">
              <a:solidFill>
                <a:prstClr val="white"/>
              </a:solidFill>
              <a:latin typeface="Calibri Light" panose="020F0302020204030204"/>
            </a:endParaRPr>
          </a:p>
        </p:txBody>
      </p:sp>
      <p:cxnSp>
        <p:nvCxnSpPr>
          <p:cNvPr id="17" name="Straight Connector 16"/>
          <p:cNvCxnSpPr/>
          <p:nvPr userDrawn="1"/>
        </p:nvCxnSpPr>
        <p:spPr>
          <a:xfrm>
            <a:off x="0" y="4128476"/>
            <a:ext cx="918000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4194489" y="666627"/>
            <a:ext cx="4859394" cy="415498"/>
          </a:xfrm>
          <a:prstGeom prst="rect">
            <a:avLst/>
          </a:prstGeom>
          <a:ln>
            <a:noFill/>
          </a:ln>
        </p:spPr>
        <p:txBody>
          <a:bodyPr wrap="square">
            <a:spAutoFit/>
          </a:bodyPr>
          <a:lstStyle/>
          <a:p>
            <a:pPr algn="ctr" defTabSz="685800"/>
            <a:r>
              <a:rPr lang="en-GB" sz="2100" b="1" spc="100">
                <a:solidFill>
                  <a:srgbClr val="012169"/>
                </a:solidFill>
                <a:latin typeface="Calibri Light" panose="020F0302020204030204"/>
              </a:rPr>
              <a:t>Practical Solutions, Perfectly Contained</a:t>
            </a:r>
          </a:p>
        </p:txBody>
      </p:sp>
      <p:sp>
        <p:nvSpPr>
          <p:cNvPr id="5" name="Text Placeholder 4"/>
          <p:cNvSpPr>
            <a:spLocks noGrp="1"/>
          </p:cNvSpPr>
          <p:nvPr>
            <p:ph type="body" sz="quarter" idx="10"/>
          </p:nvPr>
        </p:nvSpPr>
        <p:spPr>
          <a:xfrm>
            <a:off x="0" y="4244190"/>
            <a:ext cx="9179999" cy="301226"/>
          </a:xfrm>
          <a:prstGeom prst="rect">
            <a:avLst/>
          </a:prstGeom>
        </p:spPr>
        <p:txBody>
          <a:bodyPr/>
          <a:lstStyle>
            <a:lvl1pPr marL="0" indent="0" algn="ctr">
              <a:buNone/>
              <a:defRPr sz="2000" b="1">
                <a:solidFill>
                  <a:schemeClr val="bg1"/>
                </a:solidFill>
              </a:defRPr>
            </a:lvl1pPr>
          </a:lstStyle>
          <a:p>
            <a:pPr lvl="0"/>
            <a:r>
              <a:rPr lang="en-US"/>
              <a:t>Click to edit Master text styles</a:t>
            </a:r>
          </a:p>
        </p:txBody>
      </p:sp>
      <p:sp>
        <p:nvSpPr>
          <p:cNvPr id="26" name="Text Placeholder 4"/>
          <p:cNvSpPr>
            <a:spLocks noGrp="1"/>
          </p:cNvSpPr>
          <p:nvPr>
            <p:ph type="body" sz="quarter" idx="11"/>
          </p:nvPr>
        </p:nvSpPr>
        <p:spPr>
          <a:xfrm>
            <a:off x="1" y="4571294"/>
            <a:ext cx="9179999" cy="301226"/>
          </a:xfrm>
          <a:prstGeom prst="rect">
            <a:avLst/>
          </a:prstGeom>
        </p:spPr>
        <p:txBody>
          <a:bodyPr/>
          <a:lstStyle>
            <a:lvl1pPr marL="0" indent="0" algn="ctr">
              <a:buNone/>
              <a:defRPr sz="1400" b="0">
                <a:solidFill>
                  <a:schemeClr val="bg1"/>
                </a:solidFill>
              </a:defRPr>
            </a:lvl1pPr>
          </a:lstStyle>
          <a:p>
            <a:pPr lvl="0"/>
            <a:r>
              <a:rPr lang="en-US"/>
              <a:t>Click to edit Master text styles</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426" y="222913"/>
            <a:ext cx="1433554" cy="1192114"/>
          </a:xfrm>
          <a:prstGeom prst="rect">
            <a:avLst/>
          </a:prstGeom>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4054" y="1509911"/>
            <a:ext cx="1729771" cy="2015020"/>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70845" y="2770526"/>
            <a:ext cx="1280160" cy="759866"/>
          </a:xfrm>
          <a:prstGeom prst="rect">
            <a:avLst/>
          </a:prstGeom>
        </p:spPr>
      </p:pic>
      <p:pic>
        <p:nvPicPr>
          <p:cNvPr id="7" name="Picture 6"/>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935769" y="1509911"/>
            <a:ext cx="1276350" cy="2007318"/>
          </a:xfrm>
          <a:prstGeom prst="rect">
            <a:avLst/>
          </a:prstGeom>
        </p:spPr>
      </p:pic>
      <p:pic>
        <p:nvPicPr>
          <p:cNvPr id="27" name="Picture 26"/>
          <p:cNvPicPr>
            <a:picLocks noChangeAspect="1"/>
          </p:cNvPicPr>
          <p:nvPr userDrawn="1"/>
        </p:nvPicPr>
        <p:blipFill rotWithShape="1">
          <a:blip r:embed="rId6" cstate="print">
            <a:extLst>
              <a:ext uri="{28A0092B-C50C-407E-A947-70E740481C1C}">
                <a14:useLocalDpi xmlns:a14="http://schemas.microsoft.com/office/drawing/2010/main"/>
              </a:ext>
            </a:extLst>
          </a:blip>
          <a:srcRect/>
          <a:stretch/>
        </p:blipFill>
        <p:spPr>
          <a:xfrm>
            <a:off x="3296279" y="1509911"/>
            <a:ext cx="2559416" cy="1188720"/>
          </a:xfrm>
          <a:prstGeom prst="rect">
            <a:avLst/>
          </a:prstGeom>
        </p:spPr>
      </p:pic>
      <p:pic>
        <p:nvPicPr>
          <p:cNvPr id="28" name="Picture 27"/>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07097" y="2770525"/>
            <a:ext cx="1188720" cy="754405"/>
          </a:xfrm>
          <a:prstGeom prst="rect">
            <a:avLst/>
          </a:prstGeom>
        </p:spPr>
      </p:pic>
      <p:pic>
        <p:nvPicPr>
          <p:cNvPr id="3" name="Picture 2"/>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7306011" y="1509911"/>
            <a:ext cx="1747872" cy="1999871"/>
          </a:xfrm>
          <a:prstGeom prst="rect">
            <a:avLst/>
          </a:prstGeom>
        </p:spPr>
      </p:pic>
      <p:pic>
        <p:nvPicPr>
          <p:cNvPr id="19" name="Picture 18"/>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1917371" y="1509911"/>
            <a:ext cx="1298448" cy="2011680"/>
          </a:xfrm>
          <a:prstGeom prst="rect">
            <a:avLst/>
          </a:prstGeom>
        </p:spPr>
      </p:pic>
    </p:spTree>
    <p:extLst>
      <p:ext uri="{BB962C8B-B14F-4D97-AF65-F5344CB8AC3E}">
        <p14:creationId xmlns:p14="http://schemas.microsoft.com/office/powerpoint/2010/main" val="2514484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PAGE_LAND RIG">
    <p:spTree>
      <p:nvGrpSpPr>
        <p:cNvPr id="1" name=""/>
        <p:cNvGrpSpPr/>
        <p:nvPr/>
      </p:nvGrpSpPr>
      <p:grpSpPr>
        <a:xfrm>
          <a:off x="0" y="0"/>
          <a:ext cx="0" cy="0"/>
          <a:chOff x="0" y="0"/>
          <a:chExt cx="0" cy="0"/>
        </a:xfrm>
      </p:grpSpPr>
      <p:sp>
        <p:nvSpPr>
          <p:cNvPr id="16" name="Picture Placeholder 1"/>
          <p:cNvSpPr txBox="1">
            <a:spLocks/>
          </p:cNvSpPr>
          <p:nvPr userDrawn="1"/>
        </p:nvSpPr>
        <p:spPr>
          <a:xfrm>
            <a:off x="-1" y="4149306"/>
            <a:ext cx="9151976" cy="994194"/>
          </a:xfrm>
          <a:prstGeom prst="rect">
            <a:avLst/>
          </a:prstGeom>
          <a:solidFill>
            <a:schemeClr val="accent1"/>
          </a:solidFill>
        </p:spPr>
        <p:txBody>
          <a:bodyPr anchor="ctr"/>
          <a:lstStyle/>
          <a:p>
            <a:pPr algn="ctr" defTabSz="685800"/>
            <a:endParaRPr lang="en-GB">
              <a:solidFill>
                <a:prstClr val="white"/>
              </a:solidFill>
              <a:latin typeface="Calibri Light" panose="020F0302020204030204"/>
            </a:endParaRPr>
          </a:p>
        </p:txBody>
      </p:sp>
      <p:cxnSp>
        <p:nvCxnSpPr>
          <p:cNvPr id="17" name="Straight Connector 16"/>
          <p:cNvCxnSpPr/>
          <p:nvPr userDrawn="1"/>
        </p:nvCxnSpPr>
        <p:spPr>
          <a:xfrm>
            <a:off x="0" y="4128476"/>
            <a:ext cx="9180000" cy="0"/>
          </a:xfrm>
          <a:prstGeom prst="line">
            <a:avLst/>
          </a:prstGeom>
          <a:ln w="38100" cap="rnd">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Rectangle 17"/>
          <p:cNvSpPr/>
          <p:nvPr userDrawn="1"/>
        </p:nvSpPr>
        <p:spPr>
          <a:xfrm>
            <a:off x="4194489" y="666627"/>
            <a:ext cx="4859394" cy="415498"/>
          </a:xfrm>
          <a:prstGeom prst="rect">
            <a:avLst/>
          </a:prstGeom>
          <a:ln>
            <a:noFill/>
          </a:ln>
        </p:spPr>
        <p:txBody>
          <a:bodyPr wrap="square">
            <a:spAutoFit/>
          </a:bodyPr>
          <a:lstStyle/>
          <a:p>
            <a:pPr algn="ctr" defTabSz="685800"/>
            <a:r>
              <a:rPr lang="en-GB" sz="2100" b="1" spc="100">
                <a:solidFill>
                  <a:srgbClr val="012169"/>
                </a:solidFill>
                <a:latin typeface="Calibri Light" panose="020F0302020204030204"/>
              </a:rPr>
              <a:t>Practical Solutions, Perfectly Contained</a:t>
            </a:r>
          </a:p>
        </p:txBody>
      </p:sp>
      <p:sp>
        <p:nvSpPr>
          <p:cNvPr id="5" name="Text Placeholder 4"/>
          <p:cNvSpPr>
            <a:spLocks noGrp="1"/>
          </p:cNvSpPr>
          <p:nvPr>
            <p:ph type="body" sz="quarter" idx="10"/>
          </p:nvPr>
        </p:nvSpPr>
        <p:spPr>
          <a:xfrm>
            <a:off x="0" y="4244190"/>
            <a:ext cx="9179999" cy="301226"/>
          </a:xfrm>
          <a:prstGeom prst="rect">
            <a:avLst/>
          </a:prstGeom>
        </p:spPr>
        <p:txBody>
          <a:bodyPr/>
          <a:lstStyle>
            <a:lvl1pPr marL="0" indent="0" algn="ctr">
              <a:buNone/>
              <a:defRPr sz="2000" b="1">
                <a:solidFill>
                  <a:schemeClr val="bg1"/>
                </a:solidFill>
              </a:defRPr>
            </a:lvl1pPr>
          </a:lstStyle>
          <a:p>
            <a:pPr lvl="0"/>
            <a:r>
              <a:rPr lang="en-US"/>
              <a:t>Click to edit Master text styles</a:t>
            </a:r>
          </a:p>
        </p:txBody>
      </p:sp>
      <p:sp>
        <p:nvSpPr>
          <p:cNvPr id="26" name="Text Placeholder 4"/>
          <p:cNvSpPr>
            <a:spLocks noGrp="1"/>
          </p:cNvSpPr>
          <p:nvPr>
            <p:ph type="body" sz="quarter" idx="11"/>
          </p:nvPr>
        </p:nvSpPr>
        <p:spPr>
          <a:xfrm>
            <a:off x="1" y="4571294"/>
            <a:ext cx="9179999" cy="301226"/>
          </a:xfrm>
          <a:prstGeom prst="rect">
            <a:avLst/>
          </a:prstGeom>
        </p:spPr>
        <p:txBody>
          <a:bodyPr/>
          <a:lstStyle>
            <a:lvl1pPr marL="0" indent="0" algn="ctr">
              <a:buNone/>
              <a:defRPr sz="1400" b="0">
                <a:solidFill>
                  <a:schemeClr val="bg1"/>
                </a:solidFill>
              </a:defRPr>
            </a:lvl1pPr>
          </a:lstStyle>
          <a:p>
            <a:pPr lvl="0"/>
            <a:r>
              <a:rPr lang="en-US"/>
              <a:t>Click to edit Master text styles</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237426" y="222913"/>
            <a:ext cx="1433554" cy="1192114"/>
          </a:xfrm>
          <a:prstGeom prst="rect">
            <a:avLst/>
          </a:prstGeom>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84054" y="1509911"/>
            <a:ext cx="1729771" cy="2015020"/>
          </a:xfrm>
          <a:prstGeom prst="rect">
            <a:avLst/>
          </a:prstGeom>
        </p:spPr>
      </p:pic>
      <p:pic>
        <p:nvPicPr>
          <p:cNvPr id="6" name="Picture 5"/>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570845" y="2770526"/>
            <a:ext cx="1280160" cy="759866"/>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917371" y="1509911"/>
            <a:ext cx="1298448" cy="2011680"/>
          </a:xfrm>
          <a:prstGeom prst="rect">
            <a:avLst/>
          </a:prstGeom>
        </p:spPr>
      </p:pic>
      <p:pic>
        <p:nvPicPr>
          <p:cNvPr id="9" name="Picture 8"/>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935769" y="1509911"/>
            <a:ext cx="1283208" cy="1993110"/>
          </a:xfrm>
          <a:prstGeom prst="rect">
            <a:avLst/>
          </a:prstGeom>
        </p:spPr>
      </p:pic>
      <p:pic>
        <p:nvPicPr>
          <p:cNvPr id="10" name="Picture 9"/>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3307097" y="2770525"/>
            <a:ext cx="1188720" cy="754405"/>
          </a:xfrm>
          <a:prstGeom prst="rect">
            <a:avLst/>
          </a:prstGeom>
        </p:spPr>
      </p:pic>
      <p:pic>
        <p:nvPicPr>
          <p:cNvPr id="12" name="Picture 11"/>
          <p:cNvPicPr>
            <a:picLocks noChangeAspect="1"/>
          </p:cNvPicPr>
          <p:nvPr userDrawn="1"/>
        </p:nvPicPr>
        <p:blipFill rotWithShape="1">
          <a:blip r:embed="rId8" cstate="print">
            <a:extLst>
              <a:ext uri="{28A0092B-C50C-407E-A947-70E740481C1C}">
                <a14:useLocalDpi xmlns:a14="http://schemas.microsoft.com/office/drawing/2010/main"/>
              </a:ext>
            </a:extLst>
          </a:blip>
          <a:srcRect/>
          <a:stretch/>
        </p:blipFill>
        <p:spPr>
          <a:xfrm>
            <a:off x="3296279" y="1509911"/>
            <a:ext cx="2559416" cy="1188720"/>
          </a:xfrm>
          <a:prstGeom prst="rect">
            <a:avLst/>
          </a:prstGeom>
        </p:spPr>
      </p:pic>
      <p:pic>
        <p:nvPicPr>
          <p:cNvPr id="15" name="Picture 14"/>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7306011" y="1509911"/>
            <a:ext cx="1747872" cy="1999871"/>
          </a:xfrm>
          <a:prstGeom prst="rect">
            <a:avLst/>
          </a:prstGeom>
        </p:spPr>
      </p:pic>
    </p:spTree>
    <p:extLst>
      <p:ext uri="{BB962C8B-B14F-4D97-AF65-F5344CB8AC3E}">
        <p14:creationId xmlns:p14="http://schemas.microsoft.com/office/powerpoint/2010/main" val="4763128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 name="Snip Single Corner Rectangle 50"/>
          <p:cNvSpPr/>
          <p:nvPr userDrawn="1"/>
        </p:nvSpPr>
        <p:spPr>
          <a:xfrm>
            <a:off x="902191" y="4782663"/>
            <a:ext cx="1143000" cy="360837"/>
          </a:xfrm>
          <a:prstGeom prst="snip1Rect">
            <a:avLst>
              <a:gd name="adj" fmla="val 33346"/>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Snip Single Corner Rectangle 51"/>
          <p:cNvSpPr/>
          <p:nvPr userDrawn="1"/>
        </p:nvSpPr>
        <p:spPr>
          <a:xfrm>
            <a:off x="838200" y="4782663"/>
            <a:ext cx="1143000" cy="360837"/>
          </a:xfrm>
          <a:prstGeom prst="snip1Rect">
            <a:avLst>
              <a:gd name="adj" fmla="val 33346"/>
            </a:avLst>
          </a:prstGeom>
          <a:solidFill>
            <a:srgbClr val="01216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80"/>
            <a:ext cx="8229600" cy="455786"/>
          </a:xfrm>
          <a:prstGeom prst="rect">
            <a:avLst/>
          </a:prstGeom>
        </p:spPr>
        <p:txBody>
          <a:bodyPr vert="horz" lIns="0" tIns="0" rIns="0" bIns="0" rtlCol="0" anchor="t">
            <a:noAutofit/>
          </a:bodyPr>
          <a:lstStyle/>
          <a:p>
            <a:r>
              <a:rPr lang="en-US"/>
              <a:t>Click to edit Master title style</a:t>
            </a:r>
          </a:p>
        </p:txBody>
      </p:sp>
      <p:grpSp>
        <p:nvGrpSpPr>
          <p:cNvPr id="7" name="Group 6"/>
          <p:cNvGrpSpPr/>
          <p:nvPr userDrawn="1"/>
        </p:nvGrpSpPr>
        <p:grpSpPr>
          <a:xfrm>
            <a:off x="0" y="4777740"/>
            <a:ext cx="9144001" cy="365760"/>
            <a:chOff x="0" y="3125989"/>
            <a:chExt cx="9144001" cy="2017511"/>
          </a:xfrm>
        </p:grpSpPr>
        <p:sp>
          <p:nvSpPr>
            <p:cNvPr id="9" name="Snip Single Corner Rectangle 8"/>
            <p:cNvSpPr/>
            <p:nvPr/>
          </p:nvSpPr>
          <p:spPr>
            <a:xfrm>
              <a:off x="0" y="3125989"/>
              <a:ext cx="1905000" cy="2017511"/>
            </a:xfrm>
            <a:prstGeom prst="snip1Rect">
              <a:avLst>
                <a:gd name="adj" fmla="val 33346"/>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885175" y="3790952"/>
              <a:ext cx="8258826" cy="1352548"/>
            </a:xfrm>
            <a:prstGeom prst="rect">
              <a:avLst/>
            </a:prstGeom>
            <a:solidFill>
              <a:srgbClr val="D9D9D9"/>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6" name="Slide Number Placeholder 5"/>
          <p:cNvSpPr>
            <a:spLocks noGrp="1"/>
          </p:cNvSpPr>
          <p:nvPr>
            <p:ph type="sldNum" sz="quarter" idx="4"/>
          </p:nvPr>
        </p:nvSpPr>
        <p:spPr>
          <a:xfrm>
            <a:off x="6553200" y="4876992"/>
            <a:ext cx="2133600" cy="273844"/>
          </a:xfrm>
          <a:prstGeom prst="rect">
            <a:avLst/>
          </a:prstGeom>
        </p:spPr>
        <p:txBody>
          <a:bodyPr vert="horz" lIns="0" tIns="0" rIns="0" bIns="0" rtlCol="0" anchor="ctr"/>
          <a:lstStyle>
            <a:lvl1pPr algn="r">
              <a:defRPr sz="700">
                <a:solidFill>
                  <a:schemeClr val="accent1"/>
                </a:solidFill>
                <a:latin typeface="+mn-lt"/>
                <a:cs typeface="Gotham Book"/>
              </a:defRPr>
            </a:lvl1pPr>
          </a:lstStyle>
          <a:p>
            <a:endParaRPr lang="en-US"/>
          </a:p>
        </p:txBody>
      </p:sp>
      <p:sp>
        <p:nvSpPr>
          <p:cNvPr id="54" name="Rectangle 53"/>
          <p:cNvSpPr/>
          <p:nvPr userDrawn="1"/>
        </p:nvSpPr>
        <p:spPr>
          <a:xfrm>
            <a:off x="457200" y="0"/>
            <a:ext cx="863641" cy="104969"/>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38100" y="4797962"/>
            <a:ext cx="1691640" cy="325315"/>
          </a:xfrm>
          <a:prstGeom prst="rect">
            <a:avLst/>
          </a:prstGeom>
        </p:spPr>
      </p:pic>
    </p:spTree>
    <p:extLst>
      <p:ext uri="{BB962C8B-B14F-4D97-AF65-F5344CB8AC3E}">
        <p14:creationId xmlns:p14="http://schemas.microsoft.com/office/powerpoint/2010/main" val="355466294"/>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649" r:id="rId8"/>
    <p:sldLayoutId id="2147483699" r:id="rId9"/>
    <p:sldLayoutId id="2147483700" r:id="rId10"/>
    <p:sldLayoutId id="2147483693" r:id="rId11"/>
    <p:sldLayoutId id="2147483657" r:id="rId12"/>
    <p:sldLayoutId id="2147483658" r:id="rId13"/>
    <p:sldLayoutId id="2147483695" r:id="rId14"/>
    <p:sldLayoutId id="2147483698" r:id="rId15"/>
    <p:sldLayoutId id="2147483656" r:id="rId16"/>
    <p:sldLayoutId id="2147483696" r:id="rId17"/>
    <p:sldLayoutId id="2147483697" r:id="rId18"/>
    <p:sldLayoutId id="2147483654" r:id="rId19"/>
    <p:sldLayoutId id="2147483659" r:id="rId20"/>
    <p:sldLayoutId id="2147483660" r:id="rId21"/>
    <p:sldLayoutId id="2147483655" r:id="rId22"/>
    <p:sldLayoutId id="2147483701" r:id="rId23"/>
  </p:sldLayoutIdLst>
  <p:hf hdr="0" ftr="0" dt="0"/>
  <p:txStyles>
    <p:titleStyle>
      <a:lvl1pPr algn="l" defTabSz="457200" rtl="0" eaLnBrk="1" latinLnBrk="0" hangingPunct="1">
        <a:spcBef>
          <a:spcPct val="0"/>
        </a:spcBef>
        <a:buNone/>
        <a:defRPr sz="2800" kern="1200">
          <a:solidFill>
            <a:srgbClr val="012169"/>
          </a:solidFill>
          <a:latin typeface="+mn-lt"/>
          <a:ea typeface="+mj-ea"/>
          <a:cs typeface="Gotham Medium"/>
        </a:defRPr>
      </a:lvl1pPr>
    </p:titleStyle>
    <p:bodyStyle>
      <a:lvl1pPr marL="180975" indent="-125413" algn="l" defTabSz="457200" rtl="0" eaLnBrk="1" latinLnBrk="0" hangingPunct="1">
        <a:spcBef>
          <a:spcPts val="600"/>
        </a:spcBef>
        <a:buClrTx/>
        <a:buSzPct val="80000"/>
        <a:buFont typeface="Wingdings" panose="05000000000000000000" pitchFamily="2" charset="2"/>
        <a:buChar char="§"/>
        <a:defRPr sz="1100" kern="1200">
          <a:solidFill>
            <a:schemeClr val="tx1">
              <a:lumMod val="65000"/>
              <a:lumOff val="35000"/>
            </a:schemeClr>
          </a:solidFill>
          <a:latin typeface="+mn-lt"/>
          <a:ea typeface="+mn-ea"/>
          <a:cs typeface="Gotham Book"/>
        </a:defRPr>
      </a:lvl1pPr>
      <a:lvl2pPr marL="460375" indent="-136525" algn="l" defTabSz="457200" rtl="0" eaLnBrk="1" latinLnBrk="0" hangingPunct="1">
        <a:spcBef>
          <a:spcPts val="600"/>
        </a:spcBef>
        <a:buClrTx/>
        <a:buSzPct val="80000"/>
        <a:buFont typeface="Courier New" panose="02070309020205020404" pitchFamily="49" charset="0"/>
        <a:buChar char="o"/>
        <a:defRPr sz="1100" kern="1200">
          <a:solidFill>
            <a:schemeClr val="tx1">
              <a:lumMod val="65000"/>
              <a:lumOff val="35000"/>
            </a:schemeClr>
          </a:solidFill>
          <a:latin typeface="+mn-lt"/>
          <a:ea typeface="+mn-ea"/>
          <a:cs typeface="Gotham Book"/>
        </a:defRPr>
      </a:lvl2pPr>
      <a:lvl3pPr marL="796925" indent="-123825" algn="l" defTabSz="457200" rtl="0" eaLnBrk="1" latinLnBrk="0" hangingPunct="1">
        <a:spcBef>
          <a:spcPts val="600"/>
        </a:spcBef>
        <a:buClrTx/>
        <a:buSzPct val="80000"/>
        <a:buFont typeface="Calibri" panose="020F0502020204030204" pitchFamily="34" charset="0"/>
        <a:buChar char="–"/>
        <a:defRPr sz="1100" kern="1200">
          <a:solidFill>
            <a:schemeClr val="tx1">
              <a:lumMod val="65000"/>
              <a:lumOff val="35000"/>
            </a:schemeClr>
          </a:solidFill>
          <a:latin typeface="+mn-lt"/>
          <a:ea typeface="+mn-ea"/>
          <a:cs typeface="Gotham Book"/>
        </a:defRPr>
      </a:lvl3pPr>
      <a:lvl4pPr marL="1203325" indent="-119063" algn="l" defTabSz="457200" rtl="0" eaLnBrk="1" latinLnBrk="0" hangingPunct="1">
        <a:spcBef>
          <a:spcPts val="600"/>
        </a:spcBef>
        <a:buClrTx/>
        <a:buSzPct val="80000"/>
        <a:buFont typeface="Arial" panose="020B0604020202020204" pitchFamily="34" charset="0"/>
        <a:buChar char="•"/>
        <a:defRPr sz="1100" kern="1200">
          <a:solidFill>
            <a:schemeClr val="tx1">
              <a:lumMod val="65000"/>
              <a:lumOff val="35000"/>
            </a:schemeClr>
          </a:solidFill>
          <a:latin typeface="+mn-lt"/>
          <a:ea typeface="+mn-ea"/>
          <a:cs typeface="Gotham Book"/>
        </a:defRPr>
      </a:lvl4pPr>
      <a:lvl5pPr marL="2057400" indent="-228600" algn="l" defTabSz="457200" rtl="0" eaLnBrk="1" latinLnBrk="0" hangingPunct="1">
        <a:spcBef>
          <a:spcPts val="600"/>
        </a:spcBef>
        <a:buClr>
          <a:schemeClr val="accent1"/>
        </a:buClr>
        <a:buFont typeface="Arial"/>
        <a:buChar char="»"/>
        <a:defRPr sz="1600" kern="1200">
          <a:solidFill>
            <a:schemeClr val="tx1">
              <a:lumMod val="65000"/>
              <a:lumOff val="35000"/>
            </a:schemeClr>
          </a:solidFill>
          <a:latin typeface="+mn-lt"/>
          <a:ea typeface="+mn-ea"/>
          <a:cs typeface="Gotham Book"/>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hyperlink" Target="https://www.ready.gov/make-a-plan" TargetMode="External"/><Relationship Id="rId3" Type="http://schemas.openxmlformats.org/officeDocument/2006/relationships/hyperlink" Target="https://www.ready.gov/kit" TargetMode="External"/><Relationship Id="rId7" Type="http://schemas.openxmlformats.org/officeDocument/2006/relationships/hyperlink" Target="https://www.floodsmart.gov/" TargetMode="External"/><Relationship Id="rId12" Type="http://schemas.openxmlformats.org/officeDocument/2006/relationships/hyperlink" Target="https://www.youtube.com/watch?v=NykjdRaYLxg" TargetMode="External"/><Relationship Id="rId2" Type="http://schemas.openxmlformats.org/officeDocument/2006/relationships/image" Target="../media/image33.png"/><Relationship Id="rId1" Type="http://schemas.openxmlformats.org/officeDocument/2006/relationships/slideLayout" Target="../slideLayouts/slideLayout5.xml"/><Relationship Id="rId6" Type="http://schemas.openxmlformats.org/officeDocument/2006/relationships/hyperlink" Target="https://flash.org/wp-content/uploads/1/2023/05/ActuarialFoundationInsuranceGuideEnglish.pdf" TargetMode="External"/><Relationship Id="rId11" Type="http://schemas.openxmlformats.org/officeDocument/2006/relationships/hyperlink" Target="https://www.fema.gov/fact-sheet/tips-prepare-your-home-hurricane-season" TargetMode="External"/><Relationship Id="rId5" Type="http://schemas.openxmlformats.org/officeDocument/2006/relationships/hyperlink" Target="https://www.ready.gov/pets" TargetMode="External"/><Relationship Id="rId10" Type="http://schemas.openxmlformats.org/officeDocument/2006/relationships/hyperlink" Target="https://www.fema.gov/about/news-multimedia/mobile-app-text-messages#Survivors" TargetMode="External"/><Relationship Id="rId4" Type="http://schemas.openxmlformats.org/officeDocument/2006/relationships/hyperlink" Target="https://flash.org/how-to-build-a-disaster-supply-kit/" TargetMode="External"/><Relationship Id="rId9" Type="http://schemas.openxmlformats.org/officeDocument/2006/relationships/hyperlink" Target="https://flash.org/how-to-make-a-family-disaster-plan/"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nhc.noaa.gov/" TargetMode="External"/><Relationship Id="rId2" Type="http://schemas.openxmlformats.org/officeDocument/2006/relationships/image" Target="../media/image34.png"/><Relationship Id="rId1" Type="http://schemas.openxmlformats.org/officeDocument/2006/relationships/slideLayout" Target="../slideLayouts/slideLayout5.xml"/><Relationship Id="rId5" Type="http://schemas.openxmlformats.org/officeDocument/2006/relationships/hyperlink" Target="https://www.nhc.noaa.gov/cone_usage.php" TargetMode="External"/><Relationship Id="rId4" Type="http://schemas.openxmlformats.org/officeDocument/2006/relationships/hyperlink" Target="https://www.noaa.gov/explainers/understanding-hurricane-forecasts-impacts"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flash.org/protect.php" TargetMode="External"/><Relationship Id="rId2" Type="http://schemas.openxmlformats.org/officeDocument/2006/relationships/image" Target="../media/image35.png"/><Relationship Id="rId1" Type="http://schemas.openxmlformats.org/officeDocument/2006/relationships/slideLayout" Target="../slideLayouts/slideLayout5.xml"/><Relationship Id="rId6" Type="http://schemas.openxmlformats.org/officeDocument/2006/relationships/hyperlink" Target="https://www.ready.gov/evacuation" TargetMode="External"/><Relationship Id="rId5" Type="http://schemas.openxmlformats.org/officeDocument/2006/relationships/hyperlink" Target="chrome-extension://efaidnbmnnnibpcajpcglclefindmkaj/https:/hurricanestrong.org/wp-content/uploads/2023/08/8-28-23-Find-Your-Evacuation-Zone-Final.pdf" TargetMode="External"/><Relationship Id="rId4" Type="http://schemas.openxmlformats.org/officeDocument/2006/relationships/hyperlink" Target="https://www.fema.gov/about/news-multimedia/mobile-products"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8" Type="http://schemas.openxmlformats.org/officeDocument/2006/relationships/hyperlink" Target="https://www.noaa.gov/use-caution-after-storms" TargetMode="External"/><Relationship Id="rId3" Type="http://schemas.openxmlformats.org/officeDocument/2006/relationships/hyperlink" Target="https://www.noaa.gov/know-your-risk-water-wind" TargetMode="External"/><Relationship Id="rId7" Type="http://schemas.openxmlformats.org/officeDocument/2006/relationships/hyperlink" Target="https://www.noaa.gov/stay-protected-during-storms" TargetMode="External"/><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hyperlink" Target="https://www.noaa.gov/get-moving-when-storm-threatens" TargetMode="External"/><Relationship Id="rId5" Type="http://schemas.openxmlformats.org/officeDocument/2006/relationships/hyperlink" Target="https://www.noaa.gov/understand-forecast-information" TargetMode="External"/><Relationship Id="rId4" Type="http://schemas.openxmlformats.org/officeDocument/2006/relationships/hyperlink" Target="https://www.noaa.gov/prepare-before-hurricane-season"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www.nhc.noaa.gov/" TargetMode="External"/><Relationship Id="rId2" Type="http://schemas.openxmlformats.org/officeDocument/2006/relationships/hyperlink" Target="https://www.noaa.gov/hurricane-prep" TargetMode="External"/><Relationship Id="rId1" Type="http://schemas.openxmlformats.org/officeDocument/2006/relationships/slideLayout" Target="../slideLayouts/slideLayout5.xml"/><Relationship Id="rId6" Type="http://schemas.openxmlformats.org/officeDocument/2006/relationships/hyperlink" Target="http://www.weather.com/" TargetMode="External"/><Relationship Id="rId5" Type="http://schemas.openxmlformats.org/officeDocument/2006/relationships/hyperlink" Target="http://www.redcross.org/" TargetMode="External"/><Relationship Id="rId4" Type="http://schemas.openxmlformats.org/officeDocument/2006/relationships/hyperlink" Target="http://www.fema.gov/hazard/hurricane"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hyperlink" Target="https://www.noaa.gov/hurricane-prep" TargetMode="Externa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hyperlink" Target="https://www.floodsmart.gov/understanding-my-flood-zone" TargetMode="External"/><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hyperlink" Target="https://www.nhc.noaa.gov/nationalsurge/" TargetMode="External"/><Relationship Id="rId5" Type="http://schemas.openxmlformats.org/officeDocument/2006/relationships/hyperlink" Target="https://flash.org/wp-content/uploads/1/2024/09/9-10-24-Find-Your-Evacuation-Zone-Final.pdf" TargetMode="External"/><Relationship Id="rId4" Type="http://schemas.openxmlformats.org/officeDocument/2006/relationships/hyperlink" Target="https://coast.noaa.gov/floodexposur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3BA56C9-E0F8-4B94-A3AF-06E451A5674F}"/>
              </a:ext>
            </a:extLst>
          </p:cNvPr>
          <p:cNvSpPr>
            <a:spLocks noGrp="1"/>
          </p:cNvSpPr>
          <p:nvPr>
            <p:ph type="title"/>
          </p:nvPr>
        </p:nvSpPr>
        <p:spPr>
          <a:xfrm>
            <a:off x="269111" y="1763317"/>
            <a:ext cx="7474259" cy="808434"/>
          </a:xfrm>
        </p:spPr>
        <p:txBody>
          <a:bodyPr/>
          <a:lstStyle/>
          <a:p>
            <a:r>
              <a:rPr lang="en-US" dirty="0">
                <a:latin typeface="Arial" panose="020B0604020202020204" pitchFamily="34" charset="0"/>
                <a:cs typeface="Arial" panose="020B0604020202020204" pitchFamily="34" charset="0"/>
              </a:rPr>
              <a:t>Hurricane Preparedness 2026</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br>
              <a:rPr lang="en-US" dirty="0"/>
            </a:br>
            <a:endParaRPr lang="en-US" dirty="0"/>
          </a:p>
        </p:txBody>
      </p:sp>
    </p:spTree>
    <p:extLst>
      <p:ext uri="{BB962C8B-B14F-4D97-AF65-F5344CB8AC3E}">
        <p14:creationId xmlns:p14="http://schemas.microsoft.com/office/powerpoint/2010/main" val="9116418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38DC62-21AD-E2B5-0EAF-44C22C8A4BF2}"/>
              </a:ext>
            </a:extLst>
          </p:cNvPr>
          <p:cNvPicPr>
            <a:picLocks noChangeAspect="1"/>
          </p:cNvPicPr>
          <p:nvPr/>
        </p:nvPicPr>
        <p:blipFill>
          <a:blip r:embed="rId2"/>
          <a:stretch>
            <a:fillRect/>
          </a:stretch>
        </p:blipFill>
        <p:spPr>
          <a:xfrm>
            <a:off x="382952" y="223838"/>
            <a:ext cx="5563565" cy="3163596"/>
          </a:xfrm>
          <a:prstGeom prst="rect">
            <a:avLst/>
          </a:prstGeom>
        </p:spPr>
      </p:pic>
      <p:sp>
        <p:nvSpPr>
          <p:cNvPr id="7" name="TextBox 6">
            <a:extLst>
              <a:ext uri="{FF2B5EF4-FFF2-40B4-BE49-F238E27FC236}">
                <a16:creationId xmlns:a16="http://schemas.microsoft.com/office/drawing/2014/main" id="{073282C0-BAB7-A51D-5D05-76D05615F5C3}"/>
              </a:ext>
            </a:extLst>
          </p:cNvPr>
          <p:cNvSpPr txBox="1"/>
          <p:nvPr/>
        </p:nvSpPr>
        <p:spPr>
          <a:xfrm>
            <a:off x="154641" y="3568970"/>
            <a:ext cx="8834717" cy="830997"/>
          </a:xfrm>
          <a:prstGeom prst="rect">
            <a:avLst/>
          </a:prstGeom>
          <a:noFill/>
        </p:spPr>
        <p:txBody>
          <a:bodyPr wrap="square">
            <a:spAutoFit/>
          </a:bodyPr>
          <a:lstStyle/>
          <a:p>
            <a:pPr marL="171450" indent="-171450">
              <a:buFont typeface="Arial" panose="020B0604020202020204" pitchFamily="34" charset="0"/>
              <a:buChar char="•"/>
            </a:pPr>
            <a:r>
              <a:rPr lang="en-US" sz="1200" b="0" i="0" dirty="0">
                <a:solidFill>
                  <a:srgbClr val="333333"/>
                </a:solidFill>
                <a:effectLst/>
                <a:latin typeface="Arial" panose="020B0604020202020204" pitchFamily="34" charset="0"/>
                <a:cs typeface="Arial" panose="020B0604020202020204" pitchFamily="34" charset="0"/>
              </a:rPr>
              <a:t>The best time to prepare is before hurricane season begins. </a:t>
            </a:r>
          </a:p>
          <a:p>
            <a:pPr marL="171450" indent="-171450">
              <a:buFont typeface="Arial" panose="020B0604020202020204" pitchFamily="34" charset="0"/>
              <a:buChar char="•"/>
            </a:pPr>
            <a:r>
              <a:rPr lang="en-US" sz="1200" b="0" i="0" dirty="0">
                <a:solidFill>
                  <a:srgbClr val="333333"/>
                </a:solidFill>
                <a:effectLst/>
                <a:latin typeface="Arial" panose="020B0604020202020204" pitchFamily="34" charset="0"/>
                <a:cs typeface="Arial" panose="020B0604020202020204" pitchFamily="34" charset="0"/>
              </a:rPr>
              <a:t>Avoid having to rush through potentially life-saving preparations by waiting until it’s too late. </a:t>
            </a:r>
          </a:p>
          <a:p>
            <a:pPr marL="171450" indent="-171450">
              <a:buFont typeface="Arial" panose="020B0604020202020204" pitchFamily="34" charset="0"/>
              <a:buChar char="•"/>
            </a:pPr>
            <a:r>
              <a:rPr lang="en-US" sz="1200" b="0" i="0" dirty="0">
                <a:solidFill>
                  <a:srgbClr val="333333"/>
                </a:solidFill>
                <a:effectLst/>
                <a:latin typeface="Arial" panose="020B0604020202020204" pitchFamily="34" charset="0"/>
                <a:cs typeface="Arial" panose="020B0604020202020204" pitchFamily="34" charset="0"/>
              </a:rPr>
              <a:t>Get your disaster supplies while the shelves are still stocked, and get that insurance checkup early, as flood insurance requires a 30-day waiting period.</a:t>
            </a:r>
            <a:endParaRPr lang="en-US" sz="1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C5B2385-7B74-343C-B6B1-9AFA6EE29137}"/>
              </a:ext>
            </a:extLst>
          </p:cNvPr>
          <p:cNvSpPr txBox="1"/>
          <p:nvPr/>
        </p:nvSpPr>
        <p:spPr>
          <a:xfrm>
            <a:off x="5946517" y="554325"/>
            <a:ext cx="3137522" cy="2554545"/>
          </a:xfrm>
          <a:prstGeom prst="rect">
            <a:avLst/>
          </a:prstGeom>
          <a:noFill/>
        </p:spPr>
        <p:txBody>
          <a:bodyPr wrap="square">
            <a:spAutoFit/>
          </a:bodyPr>
          <a:lstStyle/>
          <a:p>
            <a:pPr marL="171450" indent="-171450">
              <a:buFont typeface="Arial" panose="020B0604020202020204" pitchFamily="34" charset="0"/>
              <a:buChar char="•"/>
            </a:pPr>
            <a:r>
              <a:rPr lang="en-US" sz="800" dirty="0">
                <a:latin typeface="Arial" panose="020B0604020202020204" pitchFamily="34" charset="0"/>
                <a:cs typeface="Arial" panose="020B0604020202020204" pitchFamily="34" charset="0"/>
                <a:hlinkClick r:id="rId3"/>
              </a:rPr>
              <a:t>FEMA: Build a Kit </a:t>
            </a:r>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800" dirty="0">
                <a:latin typeface="Arial" panose="020B0604020202020204" pitchFamily="34" charset="0"/>
                <a:cs typeface="Arial" panose="020B0604020202020204" pitchFamily="34" charset="0"/>
                <a:hlinkClick r:id="rId4"/>
              </a:rPr>
              <a:t>FLASH: Assembling A Disaster Kit</a:t>
            </a:r>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800" dirty="0">
                <a:latin typeface="Arial" panose="020B0604020202020204" pitchFamily="34" charset="0"/>
                <a:cs typeface="Arial" panose="020B0604020202020204" pitchFamily="34" charset="0"/>
                <a:hlinkClick r:id="rId5"/>
              </a:rPr>
              <a:t>Ready.gov: Prepare Your Pets for Disasters</a:t>
            </a:r>
            <a:endParaRPr lang="en-US" sz="8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800" dirty="0">
                <a:solidFill>
                  <a:srgbClr val="003087"/>
                </a:solidFill>
                <a:latin typeface="Nunito Sans" pitchFamily="2" charset="0"/>
                <a:hlinkClick r:id="rId6"/>
              </a:rPr>
              <a:t>FLASH Insurance Guide: If Disaster Strikes, Will You Be Covered?</a:t>
            </a:r>
            <a:endParaRPr lang="en-US" sz="800" dirty="0">
              <a:solidFill>
                <a:srgbClr val="003087"/>
              </a:solidFill>
              <a:latin typeface="Nunito Sans" pitchFamily="2" charset="0"/>
            </a:endParaRPr>
          </a:p>
          <a:p>
            <a:endParaRPr lang="en-US" sz="800" dirty="0">
              <a:solidFill>
                <a:srgbClr val="333333"/>
              </a:solidFill>
              <a:latin typeface="Nunito Sans" pitchFamily="2" charset="0"/>
            </a:endParaRPr>
          </a:p>
          <a:p>
            <a:pPr marL="171450" indent="-171450">
              <a:buFont typeface="Arial" panose="020B0604020202020204" pitchFamily="34" charset="0"/>
              <a:buChar char="•"/>
            </a:pPr>
            <a:r>
              <a:rPr lang="en-US" sz="800" b="0" i="0" dirty="0">
                <a:solidFill>
                  <a:srgbClr val="333333"/>
                </a:solidFill>
                <a:effectLst/>
                <a:latin typeface="Nunito Sans" pitchFamily="2" charset="0"/>
              </a:rPr>
              <a:t>Find flood insurance at </a:t>
            </a:r>
            <a:r>
              <a:rPr lang="en-US" sz="800" b="0" i="0" dirty="0">
                <a:solidFill>
                  <a:srgbClr val="003087"/>
                </a:solidFill>
                <a:effectLst/>
                <a:latin typeface="Nunito Sans" pitchFamily="2" charset="0"/>
                <a:hlinkClick r:id="rId7"/>
              </a:rPr>
              <a:t>floodsmart.gov</a:t>
            </a:r>
            <a:endParaRPr lang="en-US" sz="800" b="0" i="0" dirty="0">
              <a:solidFill>
                <a:srgbClr val="003087"/>
              </a:solidFill>
              <a:effectLst/>
              <a:latin typeface="Nunito Sans" pitchFamily="2" charset="0"/>
            </a:endParaRPr>
          </a:p>
          <a:p>
            <a:endParaRPr lang="en-US" sz="800" dirty="0">
              <a:solidFill>
                <a:srgbClr val="003087"/>
              </a:solidFill>
              <a:latin typeface="Nunito Sans" pitchFamily="2" charset="0"/>
            </a:endParaRPr>
          </a:p>
          <a:p>
            <a:pPr marL="171450" indent="-171450">
              <a:buFont typeface="Arial" panose="020B0604020202020204" pitchFamily="34" charset="0"/>
              <a:buChar char="•"/>
            </a:pPr>
            <a:r>
              <a:rPr lang="en-US" sz="800" b="0" i="0" dirty="0">
                <a:solidFill>
                  <a:srgbClr val="003087"/>
                </a:solidFill>
                <a:effectLst/>
                <a:latin typeface="Nunito Sans" pitchFamily="2" charset="0"/>
                <a:hlinkClick r:id="rId8"/>
              </a:rPr>
              <a:t>FEMA: Make a Plan</a:t>
            </a:r>
            <a:r>
              <a:rPr lang="en-US" sz="800" b="0" i="0" dirty="0">
                <a:solidFill>
                  <a:srgbClr val="333333"/>
                </a:solidFill>
                <a:effectLst/>
                <a:latin typeface="Nunito Sans" pitchFamily="2" charset="0"/>
              </a:rPr>
              <a:t> </a:t>
            </a:r>
          </a:p>
          <a:p>
            <a:endParaRPr lang="en-US" sz="800" b="0" i="0" dirty="0">
              <a:solidFill>
                <a:srgbClr val="333333"/>
              </a:solidFill>
              <a:effectLst/>
              <a:latin typeface="Nunito Sans" pitchFamily="2" charset="0"/>
            </a:endParaRPr>
          </a:p>
          <a:p>
            <a:pPr marL="171450" indent="-171450">
              <a:buFont typeface="Arial" panose="020B0604020202020204" pitchFamily="34" charset="0"/>
              <a:buChar char="•"/>
            </a:pPr>
            <a:r>
              <a:rPr lang="en-US" sz="800" dirty="0">
                <a:solidFill>
                  <a:srgbClr val="003087"/>
                </a:solidFill>
                <a:latin typeface="Nunito Sans" pitchFamily="2" charset="0"/>
                <a:hlinkClick r:id="rId9"/>
              </a:rPr>
              <a:t>FLASH: Family Disaster Plan</a:t>
            </a:r>
            <a:endParaRPr lang="en-US" sz="800" dirty="0">
              <a:solidFill>
                <a:srgbClr val="003087"/>
              </a:solidFill>
              <a:latin typeface="Nunito Sans" pitchFamily="2" charset="0"/>
            </a:endParaRPr>
          </a:p>
          <a:p>
            <a:endParaRPr lang="en-US" sz="800" dirty="0">
              <a:solidFill>
                <a:srgbClr val="333333"/>
              </a:solidFill>
              <a:latin typeface="Nunito Sans" pitchFamily="2" charset="0"/>
            </a:endParaRPr>
          </a:p>
          <a:p>
            <a:pPr marL="171450" indent="-171450">
              <a:buFont typeface="Arial" panose="020B0604020202020204" pitchFamily="34" charset="0"/>
              <a:buChar char="•"/>
            </a:pPr>
            <a:r>
              <a:rPr lang="en-US" sz="800" b="0" i="0" dirty="0">
                <a:solidFill>
                  <a:srgbClr val="003087"/>
                </a:solidFill>
                <a:effectLst/>
                <a:latin typeface="Nunito Sans" pitchFamily="2" charset="0"/>
                <a:hlinkClick r:id="rId10"/>
              </a:rPr>
              <a:t>FEMA Mobile App &amp; text for Shelter</a:t>
            </a:r>
            <a:endParaRPr lang="en-US" sz="800" b="0" i="0" dirty="0">
              <a:solidFill>
                <a:srgbClr val="003087"/>
              </a:solidFill>
              <a:effectLst/>
              <a:latin typeface="Nunito Sans" pitchFamily="2" charset="0"/>
            </a:endParaRPr>
          </a:p>
          <a:p>
            <a:endParaRPr lang="en-US" sz="800" dirty="0">
              <a:solidFill>
                <a:srgbClr val="003087"/>
              </a:solidFill>
              <a:latin typeface="Nunito Sans" pitchFamily="2" charset="0"/>
            </a:endParaRPr>
          </a:p>
          <a:p>
            <a:pPr marL="171450" indent="-171450">
              <a:buFont typeface="Arial" panose="020B0604020202020204" pitchFamily="34" charset="0"/>
              <a:buChar char="•"/>
            </a:pPr>
            <a:r>
              <a:rPr lang="en-US" sz="800" b="0" i="0" dirty="0">
                <a:solidFill>
                  <a:srgbClr val="003087"/>
                </a:solidFill>
                <a:effectLst/>
                <a:latin typeface="Nunito Sans" pitchFamily="2" charset="0"/>
                <a:hlinkClick r:id="rId11"/>
              </a:rPr>
              <a:t>FEMA: Tips to Prepare Your Home for Hurricane Season</a:t>
            </a:r>
            <a:endParaRPr lang="en-US" sz="800" b="0" i="0" dirty="0">
              <a:solidFill>
                <a:srgbClr val="003087"/>
              </a:solidFill>
              <a:effectLst/>
              <a:latin typeface="Nunito Sans" pitchFamily="2" charset="0"/>
            </a:endParaRPr>
          </a:p>
          <a:p>
            <a:endParaRPr lang="en-US" sz="800" dirty="0">
              <a:solidFill>
                <a:srgbClr val="333333"/>
              </a:solidFill>
              <a:latin typeface="Nunito Sans" pitchFamily="2" charset="0"/>
            </a:endParaRPr>
          </a:p>
          <a:p>
            <a:pPr marL="171450" indent="-171450">
              <a:buFont typeface="Arial" panose="020B0604020202020204" pitchFamily="34" charset="0"/>
              <a:buChar char="•"/>
            </a:pPr>
            <a:r>
              <a:rPr lang="en-US" sz="800" b="0" i="0" dirty="0">
                <a:solidFill>
                  <a:srgbClr val="003087"/>
                </a:solidFill>
                <a:effectLst/>
                <a:latin typeface="Nunito Sans" pitchFamily="2" charset="0"/>
                <a:hlinkClick r:id="rId12"/>
              </a:rPr>
              <a:t>FLASH video: Protect Your Home from Flood Damage</a:t>
            </a:r>
            <a:endParaRPr lang="en-US" sz="800" b="0" i="0" dirty="0">
              <a:solidFill>
                <a:srgbClr val="333333"/>
              </a:solidFill>
              <a:effectLst/>
              <a:latin typeface="Nunito Sans" pitchFamily="2" charset="0"/>
            </a:endParaRPr>
          </a:p>
        </p:txBody>
      </p:sp>
    </p:spTree>
    <p:extLst>
      <p:ext uri="{BB962C8B-B14F-4D97-AF65-F5344CB8AC3E}">
        <p14:creationId xmlns:p14="http://schemas.microsoft.com/office/powerpoint/2010/main" val="25672688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4651BB9-011F-B166-D268-4AD9C1E9BF91}"/>
              </a:ext>
            </a:extLst>
          </p:cNvPr>
          <p:cNvPicPr>
            <a:picLocks noChangeAspect="1"/>
          </p:cNvPicPr>
          <p:nvPr/>
        </p:nvPicPr>
        <p:blipFill>
          <a:blip r:embed="rId2"/>
          <a:stretch>
            <a:fillRect/>
          </a:stretch>
        </p:blipFill>
        <p:spPr>
          <a:xfrm>
            <a:off x="466725" y="247650"/>
            <a:ext cx="5287570" cy="2993427"/>
          </a:xfrm>
          <a:prstGeom prst="rect">
            <a:avLst/>
          </a:prstGeom>
        </p:spPr>
      </p:pic>
      <p:sp>
        <p:nvSpPr>
          <p:cNvPr id="7" name="TextBox 6">
            <a:extLst>
              <a:ext uri="{FF2B5EF4-FFF2-40B4-BE49-F238E27FC236}">
                <a16:creationId xmlns:a16="http://schemas.microsoft.com/office/drawing/2014/main" id="{A895FB78-6D52-2651-92B1-DE53619E2607}"/>
              </a:ext>
            </a:extLst>
          </p:cNvPr>
          <p:cNvSpPr txBox="1"/>
          <p:nvPr/>
        </p:nvSpPr>
        <p:spPr>
          <a:xfrm>
            <a:off x="134470" y="3370773"/>
            <a:ext cx="8875059" cy="1169551"/>
          </a:xfrm>
          <a:prstGeom prst="rect">
            <a:avLst/>
          </a:prstGeom>
          <a:noFill/>
        </p:spPr>
        <p:txBody>
          <a:bodyPr wrap="square">
            <a:spAutoFit/>
          </a:bodyPr>
          <a:lstStyle/>
          <a:p>
            <a:pPr marL="285750" indent="-285750">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National Weather Service forecast products can tell you a lot about what is expected to happen with a storm, including the storm’s paths, rainfall amounts, wind speeds, and more. </a:t>
            </a:r>
          </a:p>
          <a:p>
            <a:pPr marL="285750" indent="-285750">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There is a lot of information available days ahead of a storm, and it is important to understand what it means.</a:t>
            </a:r>
          </a:p>
          <a:p>
            <a:pPr marL="285750" indent="-285750">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Use the official </a:t>
            </a:r>
            <a:r>
              <a:rPr lang="en-US" sz="1400" b="0" i="0" dirty="0">
                <a:solidFill>
                  <a:srgbClr val="003087"/>
                </a:solidFill>
                <a:effectLst/>
                <a:latin typeface="Arial" panose="020B0604020202020204" pitchFamily="34" charset="0"/>
                <a:cs typeface="Arial" panose="020B0604020202020204" pitchFamily="34" charset="0"/>
                <a:hlinkClick r:id="rId3"/>
              </a:rPr>
              <a:t>National Hurricane Center</a:t>
            </a:r>
            <a:r>
              <a:rPr lang="en-US" sz="1400" b="0" i="0" dirty="0">
                <a:solidFill>
                  <a:srgbClr val="333333"/>
                </a:solidFill>
                <a:effectLst/>
                <a:latin typeface="Arial" panose="020B0604020202020204" pitchFamily="34" charset="0"/>
                <a:cs typeface="Arial" panose="020B0604020202020204" pitchFamily="34" charset="0"/>
              </a:rPr>
              <a:t> Forecast </a:t>
            </a:r>
            <a:endParaRPr lang="en-US" sz="14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D359C6EA-14C5-E132-5FCE-845FB6F2488D}"/>
              </a:ext>
            </a:extLst>
          </p:cNvPr>
          <p:cNvSpPr txBox="1"/>
          <p:nvPr/>
        </p:nvSpPr>
        <p:spPr>
          <a:xfrm>
            <a:off x="5853659" y="1595556"/>
            <a:ext cx="3365732" cy="892552"/>
          </a:xfrm>
          <a:prstGeom prst="rect">
            <a:avLst/>
          </a:prstGeom>
          <a:noFill/>
        </p:spPr>
        <p:txBody>
          <a:bodyPr wrap="square">
            <a:spAutoFit/>
          </a:bodyPr>
          <a:lstStyle/>
          <a:p>
            <a:pPr marL="285750" indent="-285750">
              <a:buFont typeface="Arial" panose="020B0604020202020204" pitchFamily="34" charset="0"/>
              <a:buChar char="•"/>
            </a:pPr>
            <a:r>
              <a:rPr lang="en-US" sz="1000" b="0" i="0" dirty="0">
                <a:solidFill>
                  <a:srgbClr val="003087"/>
                </a:solidFill>
                <a:effectLst/>
                <a:latin typeface="Arial" panose="020B0604020202020204" pitchFamily="34" charset="0"/>
                <a:cs typeface="Arial" panose="020B0604020202020204" pitchFamily="34" charset="0"/>
                <a:hlinkClick r:id="rId4"/>
              </a:rPr>
              <a:t>NOAA: Understanding Hurricane Forecasts &amp; Impacts</a:t>
            </a:r>
            <a:endParaRPr lang="en-US" sz="1000" b="0" i="0" dirty="0">
              <a:solidFill>
                <a:srgbClr val="003087"/>
              </a:solidFill>
              <a:effectLst/>
              <a:latin typeface="Arial" panose="020B0604020202020204" pitchFamily="34" charset="0"/>
              <a:cs typeface="Arial" panose="020B0604020202020204" pitchFamily="34" charset="0"/>
            </a:endParaRPr>
          </a:p>
          <a:p>
            <a:endParaRPr lang="en-US" sz="1000" b="0" i="0" dirty="0">
              <a:solidFill>
                <a:srgbClr val="333333"/>
              </a:solidFill>
              <a:effectLst/>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000" b="0" i="0" dirty="0">
                <a:solidFill>
                  <a:srgbClr val="003087"/>
                </a:solidFill>
                <a:effectLst/>
                <a:latin typeface="Arial" panose="020B0604020202020204" pitchFamily="34" charset="0"/>
                <a:cs typeface="Arial" panose="020B0604020202020204" pitchFamily="34" charset="0"/>
                <a:hlinkClick r:id="rId5"/>
              </a:rPr>
              <a:t>NHC Video: How to use the cone graphic</a:t>
            </a:r>
            <a:endParaRPr lang="en-US" sz="1000" b="0" i="0" dirty="0">
              <a:solidFill>
                <a:srgbClr val="333333"/>
              </a:solidFill>
              <a:effectLst/>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25065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1092AF5-7704-64E6-956A-5852246959CF}"/>
              </a:ext>
            </a:extLst>
          </p:cNvPr>
          <p:cNvPicPr>
            <a:picLocks noChangeAspect="1"/>
          </p:cNvPicPr>
          <p:nvPr/>
        </p:nvPicPr>
        <p:blipFill>
          <a:blip r:embed="rId2"/>
          <a:stretch>
            <a:fillRect/>
          </a:stretch>
        </p:blipFill>
        <p:spPr>
          <a:xfrm>
            <a:off x="433388" y="195262"/>
            <a:ext cx="5204124" cy="2988329"/>
          </a:xfrm>
          <a:prstGeom prst="rect">
            <a:avLst/>
          </a:prstGeom>
        </p:spPr>
      </p:pic>
      <p:sp>
        <p:nvSpPr>
          <p:cNvPr id="7" name="TextBox 6">
            <a:extLst>
              <a:ext uri="{FF2B5EF4-FFF2-40B4-BE49-F238E27FC236}">
                <a16:creationId xmlns:a16="http://schemas.microsoft.com/office/drawing/2014/main" id="{2203590D-8FBC-9870-B0BA-5D3725E3CCA5}"/>
              </a:ext>
            </a:extLst>
          </p:cNvPr>
          <p:cNvSpPr txBox="1"/>
          <p:nvPr/>
        </p:nvSpPr>
        <p:spPr>
          <a:xfrm>
            <a:off x="100854" y="3232274"/>
            <a:ext cx="8740588" cy="954107"/>
          </a:xfrm>
          <a:prstGeom prst="rect">
            <a:avLst/>
          </a:prstGeom>
          <a:noFill/>
        </p:spPr>
        <p:txBody>
          <a:bodyPr wrap="square">
            <a:spAutoFit/>
          </a:bodyPr>
          <a:lstStyle/>
          <a:p>
            <a:pPr marL="285750" indent="-285750">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When a storm is forecast to impact your area, take action immediately to be ready. </a:t>
            </a:r>
          </a:p>
          <a:p>
            <a:pPr marL="285750" indent="-285750">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Ideally, longer-term preparedness actions such as having disaster supplies and an evacuation plan will have already been done before hurricane season, when the stores are stocked and time is on your side. </a:t>
            </a:r>
          </a:p>
          <a:p>
            <a:pPr marL="285750" indent="-285750">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When a storm threatens, there’s a lot more to do.</a:t>
            </a:r>
          </a:p>
        </p:txBody>
      </p:sp>
      <p:sp>
        <p:nvSpPr>
          <p:cNvPr id="3" name="TextBox 2">
            <a:extLst>
              <a:ext uri="{FF2B5EF4-FFF2-40B4-BE49-F238E27FC236}">
                <a16:creationId xmlns:a16="http://schemas.microsoft.com/office/drawing/2014/main" id="{71372262-5936-0235-B204-BDC6CCB2F5B2}"/>
              </a:ext>
            </a:extLst>
          </p:cNvPr>
          <p:cNvSpPr txBox="1"/>
          <p:nvPr/>
        </p:nvSpPr>
        <p:spPr>
          <a:xfrm rot="10800000" flipV="1">
            <a:off x="5637512" y="1111007"/>
            <a:ext cx="3203930" cy="1600438"/>
          </a:xfrm>
          <a:prstGeom prst="rect">
            <a:avLst/>
          </a:prstGeom>
          <a:noFill/>
        </p:spPr>
        <p:txBody>
          <a:bodyPr wrap="square">
            <a:spAutoFit/>
          </a:bodyPr>
          <a:lstStyle/>
          <a:p>
            <a:pPr marL="171450" indent="-171450">
              <a:buFont typeface="Arial" panose="020B0604020202020204" pitchFamily="34" charset="0"/>
              <a:buChar char="•"/>
            </a:pPr>
            <a:r>
              <a:rPr lang="en-US" sz="1200" b="0" i="0" dirty="0">
                <a:solidFill>
                  <a:srgbClr val="003087"/>
                </a:solidFill>
                <a:effectLst/>
                <a:latin typeface="Arial" panose="020B0604020202020204" pitchFamily="34" charset="0"/>
                <a:cs typeface="Arial" panose="020B0604020202020204" pitchFamily="34" charset="0"/>
                <a:hlinkClick r:id="rId3"/>
              </a:rPr>
              <a:t>How-to: Protect Your Home in a FLASH</a:t>
            </a:r>
            <a:endParaRPr lang="en-US" sz="1200" b="0" i="0" dirty="0">
              <a:solidFill>
                <a:srgbClr val="003087"/>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a:solidFill>
                <a:srgbClr val="003087"/>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rgbClr val="333333"/>
                </a:solidFill>
                <a:latin typeface="Arial" panose="020B0604020202020204" pitchFamily="34" charset="0"/>
                <a:cs typeface="Arial" panose="020B0604020202020204" pitchFamily="34" charset="0"/>
                <a:hlinkClick r:id="rId4"/>
              </a:rPr>
              <a:t>Download the FEMA App to find Shelter</a:t>
            </a:r>
            <a:endParaRPr lang="en-US" sz="1200" dirty="0">
              <a:latin typeface="Arial" panose="020B0604020202020204" pitchFamily="34" charset="0"/>
              <a:cs typeface="Arial" panose="020B0604020202020204" pitchFamily="34" charset="0"/>
              <a:hlinkClick r:id="rId4"/>
            </a:endParaRP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solidFill>
                  <a:srgbClr val="333333"/>
                </a:solidFill>
                <a:latin typeface="Arial" panose="020B0604020202020204" pitchFamily="34" charset="0"/>
                <a:cs typeface="Arial" panose="020B0604020202020204" pitchFamily="34" charset="0"/>
                <a:hlinkClick r:id="rId5"/>
              </a:rPr>
              <a:t>FLASH: Find Your Evacuation Zone</a:t>
            </a: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dirty="0">
                <a:latin typeface="Arial" panose="020B0604020202020204" pitchFamily="34" charset="0"/>
                <a:cs typeface="Arial" panose="020B0604020202020204" pitchFamily="34" charset="0"/>
                <a:hlinkClick r:id="rId6"/>
              </a:rPr>
              <a:t>https://www.ready.gov/evacuation</a:t>
            </a:r>
            <a:endParaRPr lang="en-US" sz="1200" dirty="0">
              <a:latin typeface="Arial" panose="020B0604020202020204" pitchFamily="34" charset="0"/>
              <a:cs typeface="Arial" panose="020B0604020202020204" pitchFamily="34" charset="0"/>
            </a:endParaRPr>
          </a:p>
          <a:p>
            <a:endParaRPr lang="en-US" sz="1400" dirty="0"/>
          </a:p>
        </p:txBody>
      </p:sp>
    </p:spTree>
    <p:extLst>
      <p:ext uri="{BB962C8B-B14F-4D97-AF65-F5344CB8AC3E}">
        <p14:creationId xmlns:p14="http://schemas.microsoft.com/office/powerpoint/2010/main" val="3063410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389DC08-D872-4FFE-BD73-3595FFEEF15A}"/>
              </a:ext>
            </a:extLst>
          </p:cNvPr>
          <p:cNvSpPr/>
          <p:nvPr/>
        </p:nvSpPr>
        <p:spPr>
          <a:xfrm>
            <a:off x="194982" y="3448709"/>
            <a:ext cx="8754036" cy="1169551"/>
          </a:xfrm>
          <a:prstGeom prst="rect">
            <a:avLst/>
          </a:prstGeom>
        </p:spPr>
        <p:txBody>
          <a:bodyPr wrap="square">
            <a:spAutoFit/>
          </a:bodyPr>
          <a:lstStyle/>
          <a:p>
            <a:pPr marL="285750" indent="-285750">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During a storm, whether you’ve evacuated or are sheltering in place, know what to expect from the hazards you may face. </a:t>
            </a:r>
          </a:p>
          <a:p>
            <a:pPr marL="285750" indent="-285750">
              <a:buFont typeface="Arial" panose="020B0604020202020204" pitchFamily="34" charset="0"/>
              <a:buChar char="•"/>
            </a:pPr>
            <a:endParaRPr lang="en-US" sz="1400" dirty="0">
              <a:solidFill>
                <a:srgbClr val="333333"/>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Remain vigilant, stay up-to-date with the latest forecasts and alerts, and continue to listen to local officials.</a:t>
            </a:r>
            <a:endParaRPr lang="en-US" sz="14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CE24C48-E983-066B-1A55-A4CC2D7B8AED}"/>
              </a:ext>
            </a:extLst>
          </p:cNvPr>
          <p:cNvPicPr>
            <a:picLocks noChangeAspect="1"/>
          </p:cNvPicPr>
          <p:nvPr/>
        </p:nvPicPr>
        <p:blipFill>
          <a:blip r:embed="rId2"/>
          <a:stretch>
            <a:fillRect/>
          </a:stretch>
        </p:blipFill>
        <p:spPr>
          <a:xfrm>
            <a:off x="452438" y="294140"/>
            <a:ext cx="5298714" cy="3013835"/>
          </a:xfrm>
          <a:prstGeom prst="rect">
            <a:avLst/>
          </a:prstGeom>
        </p:spPr>
      </p:pic>
    </p:spTree>
    <p:extLst>
      <p:ext uri="{BB962C8B-B14F-4D97-AF65-F5344CB8AC3E}">
        <p14:creationId xmlns:p14="http://schemas.microsoft.com/office/powerpoint/2010/main" val="32921237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FDFB79-C906-732A-9377-A5B0F92B6D02}"/>
              </a:ext>
            </a:extLst>
          </p:cNvPr>
          <p:cNvPicPr>
            <a:picLocks noChangeAspect="1"/>
          </p:cNvPicPr>
          <p:nvPr/>
        </p:nvPicPr>
        <p:blipFill>
          <a:blip r:embed="rId2"/>
          <a:stretch>
            <a:fillRect/>
          </a:stretch>
        </p:blipFill>
        <p:spPr>
          <a:xfrm>
            <a:off x="428625" y="214313"/>
            <a:ext cx="5285395" cy="3007208"/>
          </a:xfrm>
          <a:prstGeom prst="rect">
            <a:avLst/>
          </a:prstGeom>
        </p:spPr>
      </p:pic>
      <p:sp>
        <p:nvSpPr>
          <p:cNvPr id="7" name="TextBox 6">
            <a:extLst>
              <a:ext uri="{FF2B5EF4-FFF2-40B4-BE49-F238E27FC236}">
                <a16:creationId xmlns:a16="http://schemas.microsoft.com/office/drawing/2014/main" id="{49FCF352-0198-C29E-CD5B-E13C28EDB9A0}"/>
              </a:ext>
            </a:extLst>
          </p:cNvPr>
          <p:cNvSpPr txBox="1"/>
          <p:nvPr/>
        </p:nvSpPr>
        <p:spPr>
          <a:xfrm>
            <a:off x="131109" y="3221521"/>
            <a:ext cx="8881782" cy="1169551"/>
          </a:xfrm>
          <a:prstGeom prst="rect">
            <a:avLst/>
          </a:prstGeom>
          <a:noFill/>
        </p:spPr>
        <p:txBody>
          <a:bodyPr wrap="square">
            <a:spAutoFit/>
          </a:bodyPr>
          <a:lstStyle/>
          <a:p>
            <a:pPr marL="285750" indent="-285750" algn="l">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Dangers remain even after the skies turn blue. </a:t>
            </a:r>
          </a:p>
          <a:p>
            <a:pPr marL="285750" indent="-285750" algn="l">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This is NOT the time to put your guard down. Nearly half of hurricane fatalities occur after the storm.</a:t>
            </a:r>
          </a:p>
          <a:p>
            <a:pPr marL="285750" indent="-285750" algn="l">
              <a:buFont typeface="Arial" panose="020B0604020202020204" pitchFamily="34" charset="0"/>
              <a:buChar char="•"/>
            </a:pPr>
            <a:r>
              <a:rPr lang="en-US" sz="1400" b="1" i="0" dirty="0">
                <a:solidFill>
                  <a:srgbClr val="333333"/>
                </a:solidFill>
                <a:effectLst/>
                <a:latin typeface="Arial" panose="020B0604020202020204" pitchFamily="34" charset="0"/>
                <a:cs typeface="Arial" panose="020B0604020202020204" pitchFamily="34" charset="0"/>
              </a:rPr>
              <a:t>If you evacuated, only return home only when told to do so</a:t>
            </a:r>
            <a:endParaRPr lang="en-US" sz="1400" dirty="0">
              <a:solidFill>
                <a:srgbClr val="333333"/>
              </a:solidFill>
              <a:latin typeface="Arial" panose="020B0604020202020204" pitchFamily="34" charset="0"/>
              <a:cs typeface="Arial" panose="020B0604020202020204" pitchFamily="34" charset="0"/>
            </a:endParaRPr>
          </a:p>
          <a:p>
            <a:pPr marL="285750" indent="-285750" algn="l">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Return home ONLY when officials say it is safe. </a:t>
            </a:r>
          </a:p>
          <a:p>
            <a:pPr marL="285750" indent="-285750" algn="l">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​​Check with local officials both where you’re staying and back home before you travel.</a:t>
            </a:r>
          </a:p>
        </p:txBody>
      </p:sp>
    </p:spTree>
    <p:extLst>
      <p:ext uri="{BB962C8B-B14F-4D97-AF65-F5344CB8AC3E}">
        <p14:creationId xmlns:p14="http://schemas.microsoft.com/office/powerpoint/2010/main" val="41127341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DF2B8CA-AC9F-F355-9C5B-7EDA02263FCC}"/>
              </a:ext>
            </a:extLst>
          </p:cNvPr>
          <p:cNvPicPr>
            <a:picLocks noChangeAspect="1"/>
          </p:cNvPicPr>
          <p:nvPr/>
        </p:nvPicPr>
        <p:blipFill>
          <a:blip r:embed="rId2"/>
          <a:stretch>
            <a:fillRect/>
          </a:stretch>
        </p:blipFill>
        <p:spPr>
          <a:xfrm>
            <a:off x="452437" y="228600"/>
            <a:ext cx="5141391" cy="2924352"/>
          </a:xfrm>
          <a:prstGeom prst="rect">
            <a:avLst/>
          </a:prstGeom>
        </p:spPr>
      </p:pic>
      <p:sp>
        <p:nvSpPr>
          <p:cNvPr id="7" name="TextBox 6">
            <a:extLst>
              <a:ext uri="{FF2B5EF4-FFF2-40B4-BE49-F238E27FC236}">
                <a16:creationId xmlns:a16="http://schemas.microsoft.com/office/drawing/2014/main" id="{EF6CEDB4-C1E0-7B54-0F1F-9FAF2FFE86FF}"/>
              </a:ext>
            </a:extLst>
          </p:cNvPr>
          <p:cNvSpPr txBox="1"/>
          <p:nvPr/>
        </p:nvSpPr>
        <p:spPr>
          <a:xfrm>
            <a:off x="255494" y="3152952"/>
            <a:ext cx="8633012" cy="1600438"/>
          </a:xfrm>
          <a:prstGeom prst="rect">
            <a:avLst/>
          </a:prstGeom>
          <a:noFill/>
        </p:spPr>
        <p:txBody>
          <a:bodyPr wrap="square">
            <a:spAutoFit/>
          </a:bodyPr>
          <a:lstStyle/>
          <a:p>
            <a:pPr marL="285750" indent="-285750">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Are you ready for hurricane season? </a:t>
            </a:r>
          </a:p>
          <a:p>
            <a:pPr marL="285750" indent="-285750">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Take action </a:t>
            </a:r>
            <a:r>
              <a:rPr lang="en-US" sz="1400" b="1" i="0" dirty="0">
                <a:solidFill>
                  <a:srgbClr val="333333"/>
                </a:solidFill>
                <a:effectLst/>
                <a:latin typeface="Arial" panose="020B0604020202020204" pitchFamily="34" charset="0"/>
                <a:cs typeface="Arial" panose="020B0604020202020204" pitchFamily="34" charset="0"/>
              </a:rPr>
              <a:t>TODAY</a:t>
            </a:r>
            <a:r>
              <a:rPr lang="en-US" sz="1400" b="0" i="0" dirty="0">
                <a:solidFill>
                  <a:srgbClr val="333333"/>
                </a:solidFill>
                <a:effectLst/>
                <a:latin typeface="Arial" panose="020B0604020202020204" pitchFamily="34" charset="0"/>
                <a:cs typeface="Arial" panose="020B0604020202020204" pitchFamily="34" charset="0"/>
              </a:rPr>
              <a:t> to be better prepared for when the worst happens.</a:t>
            </a:r>
          </a:p>
          <a:p>
            <a:pPr marL="285750" indent="-285750">
              <a:buFont typeface="Arial" panose="020B0604020202020204" pitchFamily="34" charset="0"/>
              <a:buChar char="•"/>
            </a:pPr>
            <a:r>
              <a:rPr lang="en-US" sz="1400" b="0" i="0" dirty="0">
                <a:solidFill>
                  <a:srgbClr val="003087"/>
                </a:solidFill>
                <a:effectLst/>
                <a:latin typeface="Arial" panose="020B0604020202020204" pitchFamily="34" charset="0"/>
                <a:cs typeface="Arial" panose="020B0604020202020204" pitchFamily="34" charset="0"/>
                <a:hlinkClick r:id="rId3"/>
              </a:rPr>
              <a:t>Understand your risk</a:t>
            </a:r>
            <a:r>
              <a:rPr lang="en-US" sz="1400" b="0" i="0" dirty="0">
                <a:solidFill>
                  <a:srgbClr val="333333"/>
                </a:solidFill>
                <a:effectLst/>
                <a:latin typeface="Arial" panose="020B0604020202020204" pitchFamily="34" charset="0"/>
                <a:cs typeface="Arial" panose="020B0604020202020204" pitchFamily="34" charset="0"/>
              </a:rPr>
              <a:t> from hurricanes and begin </a:t>
            </a:r>
            <a:r>
              <a:rPr lang="en-US" sz="1400" b="0" i="0" dirty="0">
                <a:solidFill>
                  <a:srgbClr val="003087"/>
                </a:solidFill>
                <a:effectLst/>
                <a:latin typeface="Arial" panose="020B0604020202020204" pitchFamily="34" charset="0"/>
                <a:cs typeface="Arial" panose="020B0604020202020204" pitchFamily="34" charset="0"/>
                <a:hlinkClick r:id="rId4"/>
              </a:rPr>
              <a:t>pre-season preparations</a:t>
            </a:r>
            <a:r>
              <a:rPr lang="en-US" sz="1400" b="0" i="0" dirty="0">
                <a:solidFill>
                  <a:srgbClr val="333333"/>
                </a:solidFill>
                <a:effectLst/>
                <a:latin typeface="Arial" panose="020B0604020202020204" pitchFamily="34" charset="0"/>
                <a:cs typeface="Arial" panose="020B0604020202020204" pitchFamily="34" charset="0"/>
              </a:rPr>
              <a:t> now. </a:t>
            </a:r>
          </a:p>
          <a:p>
            <a:pPr marL="285750" indent="-285750">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Make sure you </a:t>
            </a:r>
            <a:r>
              <a:rPr lang="en-US" sz="1400" b="0" i="0" dirty="0">
                <a:solidFill>
                  <a:srgbClr val="003087"/>
                </a:solidFill>
                <a:effectLst/>
                <a:latin typeface="Arial" panose="020B0604020202020204" pitchFamily="34" charset="0"/>
                <a:cs typeface="Arial" panose="020B0604020202020204" pitchFamily="34" charset="0"/>
                <a:hlinkClick r:id="rId5"/>
              </a:rPr>
              <a:t>understand how to interpret forecasts and alerts</a:t>
            </a:r>
            <a:r>
              <a:rPr lang="en-US" sz="1400" b="0" i="0" dirty="0">
                <a:solidFill>
                  <a:srgbClr val="333333"/>
                </a:solidFill>
                <a:effectLst/>
                <a:latin typeface="Arial" panose="020B0604020202020204" pitchFamily="34" charset="0"/>
                <a:cs typeface="Arial" panose="020B0604020202020204" pitchFamily="34" charset="0"/>
              </a:rPr>
              <a:t>, and know what to do </a:t>
            </a:r>
            <a:r>
              <a:rPr lang="en-US" sz="1400" b="0" i="0" dirty="0">
                <a:solidFill>
                  <a:srgbClr val="003087"/>
                </a:solidFill>
                <a:effectLst/>
                <a:latin typeface="Arial" panose="020B0604020202020204" pitchFamily="34" charset="0"/>
                <a:cs typeface="Arial" panose="020B0604020202020204" pitchFamily="34" charset="0"/>
                <a:hlinkClick r:id="rId6"/>
              </a:rPr>
              <a:t>before</a:t>
            </a:r>
            <a:r>
              <a:rPr lang="en-US" sz="1400" b="0" i="0" dirty="0">
                <a:solidFill>
                  <a:srgbClr val="333333"/>
                </a:solidFill>
                <a:effectLst/>
                <a:latin typeface="Arial" panose="020B0604020202020204" pitchFamily="34" charset="0"/>
                <a:cs typeface="Arial" panose="020B0604020202020204" pitchFamily="34" charset="0"/>
              </a:rPr>
              <a:t>, </a:t>
            </a:r>
            <a:r>
              <a:rPr lang="en-US" sz="1400" b="0" i="0" dirty="0">
                <a:solidFill>
                  <a:srgbClr val="003087"/>
                </a:solidFill>
                <a:effectLst/>
                <a:latin typeface="Arial" panose="020B0604020202020204" pitchFamily="34" charset="0"/>
                <a:cs typeface="Arial" panose="020B0604020202020204" pitchFamily="34" charset="0"/>
                <a:hlinkClick r:id="rId7"/>
              </a:rPr>
              <a:t>during</a:t>
            </a:r>
            <a:r>
              <a:rPr lang="en-US" sz="1400" b="0" i="0" dirty="0">
                <a:solidFill>
                  <a:srgbClr val="333333"/>
                </a:solidFill>
                <a:effectLst/>
                <a:latin typeface="Arial" panose="020B0604020202020204" pitchFamily="34" charset="0"/>
                <a:cs typeface="Arial" panose="020B0604020202020204" pitchFamily="34" charset="0"/>
              </a:rPr>
              <a:t>, and </a:t>
            </a:r>
            <a:r>
              <a:rPr lang="en-US" sz="1400" b="0" i="0" dirty="0">
                <a:solidFill>
                  <a:srgbClr val="003087"/>
                </a:solidFill>
                <a:effectLst/>
                <a:latin typeface="Arial" panose="020B0604020202020204" pitchFamily="34" charset="0"/>
                <a:cs typeface="Arial" panose="020B0604020202020204" pitchFamily="34" charset="0"/>
                <a:hlinkClick r:id="rId8"/>
              </a:rPr>
              <a:t>after</a:t>
            </a:r>
            <a:r>
              <a:rPr lang="en-US" sz="1400" b="0" i="0" dirty="0">
                <a:solidFill>
                  <a:srgbClr val="333333"/>
                </a:solidFill>
                <a:effectLst/>
                <a:latin typeface="Arial" panose="020B0604020202020204" pitchFamily="34" charset="0"/>
                <a:cs typeface="Arial" panose="020B0604020202020204" pitchFamily="34" charset="0"/>
              </a:rPr>
              <a:t> a storm. </a:t>
            </a:r>
          </a:p>
          <a:p>
            <a:pPr marL="285750" indent="-285750">
              <a:buFont typeface="Arial" panose="020B0604020202020204" pitchFamily="34" charset="0"/>
              <a:buChar char="•"/>
            </a:pPr>
            <a:r>
              <a:rPr lang="en-US" sz="1400" b="0" i="0" dirty="0">
                <a:solidFill>
                  <a:srgbClr val="333333"/>
                </a:solidFill>
                <a:effectLst/>
                <a:latin typeface="Arial" panose="020B0604020202020204" pitchFamily="34" charset="0"/>
                <a:cs typeface="Arial" panose="020B0604020202020204" pitchFamily="34" charset="0"/>
              </a:rPr>
              <a:t>Even if you are already well-prepared and knowledgeable, there may be additional things you could do or learn to be even more prepared.</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93742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0E8F1-F916-400C-B174-5CB73EAE9B7A}"/>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Various Websites / Phone Numbers</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7D32F6CB-4E48-4BAF-9525-5B319C14A558}"/>
              </a:ext>
            </a:extLst>
          </p:cNvPr>
          <p:cNvSpPr>
            <a:spLocks noGrp="1"/>
          </p:cNvSpPr>
          <p:nvPr>
            <p:ph idx="1"/>
          </p:nvPr>
        </p:nvSpPr>
        <p:spPr/>
        <p:txBody>
          <a:bodyPr/>
          <a:lstStyle/>
          <a:p>
            <a:pPr>
              <a:spcBef>
                <a:spcPct val="30000"/>
              </a:spcBef>
              <a:buClr>
                <a:schemeClr val="tx1"/>
              </a:buClr>
              <a:defRPr/>
            </a:pPr>
            <a:r>
              <a:rPr lang="en-US" sz="1200" dirty="0">
                <a:latin typeface="Arial" panose="020B0604020202020204" pitchFamily="34" charset="0"/>
                <a:cs typeface="Arial" panose="020B0604020202020204" pitchFamily="34" charset="0"/>
              </a:rPr>
              <a:t>Hurricane Preparedness</a:t>
            </a:r>
          </a:p>
          <a:p>
            <a:pPr lvl="1">
              <a:spcBef>
                <a:spcPct val="30000"/>
              </a:spcBef>
              <a:buClr>
                <a:schemeClr val="tx1"/>
              </a:buClr>
              <a:defRPr/>
            </a:pPr>
            <a:r>
              <a:rPr lang="en-US" sz="1100" dirty="0">
                <a:solidFill>
                  <a:schemeClr val="tx2">
                    <a:lumMod val="60000"/>
                    <a:lumOff val="40000"/>
                  </a:schemeClr>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https://www.noaa.gov/hurricane-prep</a:t>
            </a:r>
            <a:endParaRPr lang="en-US" sz="1100" dirty="0">
              <a:solidFill>
                <a:schemeClr val="tx2">
                  <a:lumMod val="60000"/>
                  <a:lumOff val="40000"/>
                </a:schemeClr>
              </a:solidFill>
              <a:latin typeface="Arial" panose="020B0604020202020204" pitchFamily="34" charset="0"/>
              <a:cs typeface="Arial" panose="020B0604020202020204" pitchFamily="34" charset="0"/>
            </a:endParaRPr>
          </a:p>
          <a:p>
            <a:pPr>
              <a:spcBef>
                <a:spcPct val="30000"/>
              </a:spcBef>
              <a:buClr>
                <a:schemeClr val="tx1"/>
              </a:buClr>
              <a:defRPr/>
            </a:pPr>
            <a:r>
              <a:rPr lang="en-US" sz="1200" dirty="0">
                <a:latin typeface="Arial" panose="020B0604020202020204" pitchFamily="34" charset="0"/>
                <a:cs typeface="Arial" panose="020B0604020202020204" pitchFamily="34" charset="0"/>
              </a:rPr>
              <a:t>National Hurricane Center</a:t>
            </a:r>
          </a:p>
          <a:p>
            <a:pPr lvl="1">
              <a:spcBef>
                <a:spcPct val="30000"/>
              </a:spcBef>
              <a:buClr>
                <a:schemeClr val="tx1"/>
              </a:buClr>
              <a:defRPr/>
            </a:pPr>
            <a:r>
              <a:rPr lang="en-US" sz="1100"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www.nhc.noaa.gov</a:t>
            </a:r>
            <a:endParaRPr lang="en-US" sz="1100" dirty="0">
              <a:solidFill>
                <a:srgbClr val="0070C0"/>
              </a:solidFill>
              <a:latin typeface="Arial" panose="020B0604020202020204" pitchFamily="34" charset="0"/>
              <a:cs typeface="Arial" panose="020B0604020202020204" pitchFamily="34" charset="0"/>
            </a:endParaRPr>
          </a:p>
          <a:p>
            <a:pPr>
              <a:spcBef>
                <a:spcPct val="30000"/>
              </a:spcBef>
              <a:buClr>
                <a:schemeClr val="tx1"/>
              </a:buClr>
              <a:defRPr/>
            </a:pPr>
            <a:r>
              <a:rPr lang="en-US" sz="1200" dirty="0">
                <a:latin typeface="Arial" panose="020B0604020202020204" pitchFamily="34" charset="0"/>
                <a:cs typeface="Arial" panose="020B0604020202020204" pitchFamily="34" charset="0"/>
              </a:rPr>
              <a:t>Ready.gov</a:t>
            </a:r>
          </a:p>
          <a:p>
            <a:pPr lvl="1">
              <a:spcBef>
                <a:spcPct val="30000"/>
              </a:spcBef>
              <a:buClr>
                <a:schemeClr val="tx1"/>
              </a:buClr>
              <a:defRPr/>
            </a:pPr>
            <a:r>
              <a:rPr lang="en-US" sz="1100" u="sng" dirty="0">
                <a:solidFill>
                  <a:srgbClr val="0070C0"/>
                </a:solidFill>
                <a:latin typeface="Arial" panose="020B0604020202020204" pitchFamily="34" charset="0"/>
                <a:cs typeface="Arial" panose="020B0604020202020204" pitchFamily="34" charset="0"/>
              </a:rPr>
              <a:t>https://www.ready.gov/make-a-plan</a:t>
            </a:r>
          </a:p>
          <a:p>
            <a:pPr>
              <a:spcBef>
                <a:spcPct val="30000"/>
              </a:spcBef>
              <a:buClr>
                <a:schemeClr val="tx1"/>
              </a:buClr>
              <a:defRPr/>
            </a:pPr>
            <a:r>
              <a:rPr lang="en-US" sz="1200" dirty="0">
                <a:latin typeface="Arial" panose="020B0604020202020204" pitchFamily="34" charset="0"/>
                <a:cs typeface="Arial" panose="020B0604020202020204" pitchFamily="34" charset="0"/>
              </a:rPr>
              <a:t>FEMA</a:t>
            </a:r>
          </a:p>
          <a:p>
            <a:pPr lvl="1">
              <a:spcBef>
                <a:spcPct val="30000"/>
              </a:spcBef>
              <a:buClr>
                <a:schemeClr val="tx1"/>
              </a:buClr>
              <a:defRPr/>
            </a:pPr>
            <a:r>
              <a:rPr lang="en-US" sz="1100"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www.fema.gov/hazard/hurricane</a:t>
            </a:r>
            <a:endParaRPr lang="en-US" sz="1100" dirty="0">
              <a:solidFill>
                <a:srgbClr val="0070C0"/>
              </a:solidFill>
              <a:latin typeface="Arial" panose="020B0604020202020204" pitchFamily="34" charset="0"/>
              <a:cs typeface="Arial" panose="020B0604020202020204" pitchFamily="34" charset="0"/>
            </a:endParaRPr>
          </a:p>
          <a:p>
            <a:pPr lvl="1">
              <a:spcBef>
                <a:spcPct val="30000"/>
              </a:spcBef>
              <a:buClr>
                <a:schemeClr val="tx1"/>
              </a:buClr>
              <a:defRPr/>
            </a:pPr>
            <a:r>
              <a:rPr lang="en-US" sz="1100" dirty="0">
                <a:solidFill>
                  <a:srgbClr val="0070C0"/>
                </a:solidFill>
                <a:latin typeface="Arial" panose="020B0604020202020204" pitchFamily="34" charset="0"/>
                <a:cs typeface="Arial" panose="020B0604020202020204" pitchFamily="34" charset="0"/>
              </a:rPr>
              <a:t>1-800-621-3362</a:t>
            </a:r>
          </a:p>
          <a:p>
            <a:pPr>
              <a:spcBef>
                <a:spcPct val="30000"/>
              </a:spcBef>
              <a:buClr>
                <a:schemeClr val="tx1"/>
              </a:buClr>
              <a:defRPr/>
            </a:pPr>
            <a:r>
              <a:rPr lang="en-US" sz="1200" dirty="0">
                <a:latin typeface="Arial" panose="020B0604020202020204" pitchFamily="34" charset="0"/>
                <a:cs typeface="Arial" panose="020B0604020202020204" pitchFamily="34" charset="0"/>
              </a:rPr>
              <a:t>American Red Cross</a:t>
            </a:r>
          </a:p>
          <a:p>
            <a:pPr lvl="1">
              <a:spcBef>
                <a:spcPct val="30000"/>
              </a:spcBef>
              <a:buClr>
                <a:schemeClr val="tx1"/>
              </a:buClr>
              <a:defRPr/>
            </a:pPr>
            <a:r>
              <a:rPr lang="en-US" sz="1100" dirty="0">
                <a:solidFill>
                  <a:srgbClr val="0070C0"/>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www.redcross.org</a:t>
            </a:r>
            <a:endParaRPr lang="en-US" sz="1100" dirty="0">
              <a:solidFill>
                <a:srgbClr val="0070C0"/>
              </a:solidFill>
              <a:latin typeface="Arial" panose="020B0604020202020204" pitchFamily="34" charset="0"/>
              <a:cs typeface="Arial" panose="020B0604020202020204" pitchFamily="34" charset="0"/>
            </a:endParaRPr>
          </a:p>
          <a:p>
            <a:pPr>
              <a:spcBef>
                <a:spcPct val="30000"/>
              </a:spcBef>
              <a:buClr>
                <a:schemeClr val="tx1"/>
              </a:buClr>
              <a:defRPr/>
            </a:pPr>
            <a:r>
              <a:rPr lang="en-US" sz="1200" dirty="0">
                <a:latin typeface="Arial" panose="020B0604020202020204" pitchFamily="34" charset="0"/>
                <a:cs typeface="Arial" panose="020B0604020202020204" pitchFamily="34" charset="0"/>
              </a:rPr>
              <a:t>KPRC</a:t>
            </a:r>
          </a:p>
          <a:p>
            <a:pPr lvl="1">
              <a:spcBef>
                <a:spcPct val="30000"/>
              </a:spcBef>
              <a:buClr>
                <a:schemeClr val="tx1"/>
              </a:buClr>
              <a:defRPr/>
            </a:pPr>
            <a:r>
              <a:rPr lang="en-US" sz="1100" u="sng" dirty="0">
                <a:solidFill>
                  <a:srgbClr val="0070C0"/>
                </a:solidFill>
                <a:latin typeface="Arial" panose="020B0604020202020204" pitchFamily="34" charset="0"/>
                <a:cs typeface="Arial" panose="020B0604020202020204" pitchFamily="34" charset="0"/>
              </a:rPr>
              <a:t>https://www.click2houston.com/weather/kprcs-hurricane-flood-survival-guide</a:t>
            </a:r>
          </a:p>
          <a:p>
            <a:pPr>
              <a:spcBef>
                <a:spcPct val="30000"/>
              </a:spcBef>
              <a:buClr>
                <a:schemeClr val="tx1"/>
              </a:buClr>
              <a:defRPr/>
            </a:pPr>
            <a:r>
              <a:rPr lang="en-US" sz="1200" dirty="0">
                <a:latin typeface="Arial" panose="020B0604020202020204" pitchFamily="34" charset="0"/>
                <a:cs typeface="Arial" panose="020B0604020202020204" pitchFamily="34" charset="0"/>
              </a:rPr>
              <a:t>Weather Channel</a:t>
            </a:r>
          </a:p>
          <a:p>
            <a:pPr lvl="1">
              <a:spcBef>
                <a:spcPct val="30000"/>
              </a:spcBef>
              <a:buClr>
                <a:schemeClr val="tx1"/>
              </a:buClr>
              <a:defRPr/>
            </a:pPr>
            <a:r>
              <a:rPr lang="en-US" sz="1100" dirty="0">
                <a:solidFill>
                  <a:srgbClr val="0070C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www.weather.com</a:t>
            </a:r>
            <a:endParaRPr lang="en-US" sz="1100" dirty="0">
              <a:solidFill>
                <a:srgbClr val="0070C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0801740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BDF5B9D-14C8-4792-B323-B24B890AE34B}"/>
              </a:ext>
            </a:extLst>
          </p:cNvPr>
          <p:cNvSpPr>
            <a:spLocks noGrp="1"/>
          </p:cNvSpPr>
          <p:nvPr>
            <p:ph type="title"/>
          </p:nvPr>
        </p:nvSpPr>
        <p:spPr/>
        <p:txBody>
          <a:bodyPr>
            <a:normAutofit fontScale="90000"/>
          </a:bodyPr>
          <a:lstStyle/>
          <a:p>
            <a:r>
              <a:rPr lang="en-US" dirty="0"/>
              <a:t>Thank You</a:t>
            </a:r>
            <a:br>
              <a:rPr lang="en-US" dirty="0"/>
            </a:br>
            <a:endParaRPr lang="en-US" dirty="0"/>
          </a:p>
        </p:txBody>
      </p:sp>
    </p:spTree>
    <p:extLst>
      <p:ext uri="{BB962C8B-B14F-4D97-AF65-F5344CB8AC3E}">
        <p14:creationId xmlns:p14="http://schemas.microsoft.com/office/powerpoint/2010/main" val="17235484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487127-EF83-4E77-8A44-3BB157B0B5E5}"/>
              </a:ext>
            </a:extLst>
          </p:cNvPr>
          <p:cNvSpPr>
            <a:spLocks noGrp="1"/>
          </p:cNvSpPr>
          <p:nvPr>
            <p:ph type="title"/>
          </p:nvPr>
        </p:nvSpPr>
        <p:spPr>
          <a:xfrm>
            <a:off x="243840" y="114540"/>
            <a:ext cx="8229600" cy="455786"/>
          </a:xfrm>
        </p:spPr>
        <p:txBody>
          <a:bodyPr/>
          <a:lstStyle/>
          <a:p>
            <a:r>
              <a:rPr lang="en-US" dirty="0">
                <a:latin typeface="Arial" panose="020B0604020202020204" pitchFamily="34" charset="0"/>
                <a:cs typeface="Arial" panose="020B0604020202020204" pitchFamily="34" charset="0"/>
              </a:rPr>
              <a:t>2025 Hurricanes in the Atlantic and Gulf of Mexico</a:t>
            </a:r>
          </a:p>
        </p:txBody>
      </p:sp>
      <p:pic>
        <p:nvPicPr>
          <p:cNvPr id="3" name="Picture 2" descr="The image illustrates a map showing the projected path of a storm named Moosone, marked with various city names across North America and the Caribbean.&#10;&#10;AI-generated content may be incorrect.">
            <a:extLst>
              <a:ext uri="{FF2B5EF4-FFF2-40B4-BE49-F238E27FC236}">
                <a16:creationId xmlns:a16="http://schemas.microsoft.com/office/drawing/2014/main" id="{4BFE086A-5076-2E86-FF47-5F89666101C0}"/>
              </a:ext>
            </a:extLst>
          </p:cNvPr>
          <p:cNvPicPr>
            <a:picLocks noChangeAspect="1"/>
          </p:cNvPicPr>
          <p:nvPr/>
        </p:nvPicPr>
        <p:blipFill>
          <a:blip r:embed="rId2"/>
          <a:stretch>
            <a:fillRect/>
          </a:stretch>
        </p:blipFill>
        <p:spPr>
          <a:xfrm>
            <a:off x="764102" y="706894"/>
            <a:ext cx="6964756" cy="3885915"/>
          </a:xfrm>
          <a:prstGeom prst="rect">
            <a:avLst/>
          </a:prstGeom>
        </p:spPr>
      </p:pic>
    </p:spTree>
    <p:extLst>
      <p:ext uri="{BB962C8B-B14F-4D97-AF65-F5344CB8AC3E}">
        <p14:creationId xmlns:p14="http://schemas.microsoft.com/office/powerpoint/2010/main" val="29390179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e provided text is a summary of an AccuWeather forecast for the Atlantic hurricane season of 2026, detailing the expected number of storms and major hurricanes, with a historical average for comparison.&#10;&#10;AI-generated content may be incorrect.">
            <a:extLst>
              <a:ext uri="{FF2B5EF4-FFF2-40B4-BE49-F238E27FC236}">
                <a16:creationId xmlns:a16="http://schemas.microsoft.com/office/drawing/2014/main" id="{B7654751-48BF-6058-B23A-CF3F060F072A}"/>
              </a:ext>
            </a:extLst>
          </p:cNvPr>
          <p:cNvPicPr>
            <a:picLocks noChangeAspect="1"/>
          </p:cNvPicPr>
          <p:nvPr/>
        </p:nvPicPr>
        <p:blipFill>
          <a:blip r:embed="rId2"/>
          <a:stretch>
            <a:fillRect/>
          </a:stretch>
        </p:blipFill>
        <p:spPr>
          <a:xfrm>
            <a:off x="878363" y="240153"/>
            <a:ext cx="7743122" cy="4295107"/>
          </a:xfrm>
          <a:prstGeom prst="rect">
            <a:avLst/>
          </a:prstGeom>
        </p:spPr>
      </p:pic>
    </p:spTree>
    <p:extLst>
      <p:ext uri="{BB962C8B-B14F-4D97-AF65-F5344CB8AC3E}">
        <p14:creationId xmlns:p14="http://schemas.microsoft.com/office/powerpoint/2010/main" val="19134635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E23612-3788-4754-92C3-C6DB203DD568}"/>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Hurricane Preparation</a:t>
            </a:r>
            <a:endParaRPr lang="en-US" dirty="0">
              <a:latin typeface="Arial" panose="020B0604020202020204" pitchFamily="34" charset="0"/>
              <a:cs typeface="Arial" panose="020B0604020202020204" pitchFamily="34" charset="0"/>
            </a:endParaRPr>
          </a:p>
        </p:txBody>
      </p:sp>
      <p:sp>
        <p:nvSpPr>
          <p:cNvPr id="5" name="Content Placeholder 4">
            <a:extLst>
              <a:ext uri="{FF2B5EF4-FFF2-40B4-BE49-F238E27FC236}">
                <a16:creationId xmlns:a16="http://schemas.microsoft.com/office/drawing/2014/main" id="{27E91EF4-7197-4AFA-BD19-E517F3842B02}"/>
              </a:ext>
            </a:extLst>
          </p:cNvPr>
          <p:cNvSpPr>
            <a:spLocks noGrp="1"/>
          </p:cNvSpPr>
          <p:nvPr>
            <p:ph idx="1"/>
          </p:nvPr>
        </p:nvSpPr>
        <p:spPr/>
        <p:txBody>
          <a:bodyPr>
            <a:normAutofit fontScale="85000" lnSpcReduction="10000"/>
          </a:bodyPr>
          <a:lstStyle/>
          <a:p>
            <a:pPr marL="0" indent="0">
              <a:spcBef>
                <a:spcPct val="50000"/>
              </a:spcBef>
              <a:buNone/>
              <a:defRPr/>
            </a:pPr>
            <a:r>
              <a:rPr lang="en-US" dirty="0">
                <a:latin typeface="Arial" panose="020B0604020202020204" pitchFamily="34" charset="0"/>
                <a:cs typeface="Arial" panose="020B0604020202020204" pitchFamily="34" charset="0"/>
              </a:rPr>
              <a:t>Tropical cyclones are categorized by wind speed:</a:t>
            </a:r>
          </a:p>
          <a:p>
            <a:pPr marL="428625" indent="-428625">
              <a:spcBef>
                <a:spcPct val="50000"/>
              </a:spcBef>
              <a:defRPr/>
            </a:pPr>
            <a:r>
              <a:rPr lang="en-US" sz="2300" dirty="0">
                <a:solidFill>
                  <a:schemeClr val="accent4"/>
                </a:solidFill>
                <a:latin typeface="Arial" panose="020B0604020202020204" pitchFamily="34" charset="0"/>
                <a:cs typeface="Arial" panose="020B0604020202020204" pitchFamily="34" charset="0"/>
              </a:rPr>
              <a:t>Tropical Depression </a:t>
            </a:r>
            <a:r>
              <a:rPr lang="en-US" sz="2300" b="0" dirty="0">
                <a:solidFill>
                  <a:schemeClr val="tx1"/>
                </a:solidFill>
                <a:latin typeface="Arial" panose="020B0604020202020204" pitchFamily="34" charset="0"/>
                <a:cs typeface="Arial" panose="020B0604020202020204" pitchFamily="34" charset="0"/>
              </a:rPr>
              <a:t>– </a:t>
            </a:r>
          </a:p>
          <a:p>
            <a:pPr marL="885825" lvl="1" indent="-428625">
              <a:spcBef>
                <a:spcPct val="50000"/>
              </a:spcBef>
              <a:defRPr/>
            </a:pPr>
            <a:r>
              <a:rPr lang="en-US" sz="1900" b="0" dirty="0">
                <a:solidFill>
                  <a:schemeClr val="tx1"/>
                </a:solidFill>
                <a:latin typeface="Arial" panose="020B0604020202020204" pitchFamily="34" charset="0"/>
                <a:cs typeface="Arial" panose="020B0604020202020204" pitchFamily="34" charset="0"/>
              </a:rPr>
              <a:t>An organized system of clouds and thunderstorms with a defined surface circulation and maximum sustained winds of </a:t>
            </a:r>
            <a:r>
              <a:rPr lang="en-US" sz="1900" b="0" dirty="0">
                <a:solidFill>
                  <a:schemeClr val="accent4"/>
                </a:solidFill>
                <a:latin typeface="Arial" panose="020B0604020202020204" pitchFamily="34" charset="0"/>
                <a:cs typeface="Arial" panose="020B0604020202020204" pitchFamily="34" charset="0"/>
              </a:rPr>
              <a:t>38 mph or less.</a:t>
            </a:r>
          </a:p>
          <a:p>
            <a:pPr marL="428625" indent="-428625">
              <a:spcBef>
                <a:spcPct val="50000"/>
              </a:spcBef>
              <a:defRPr/>
            </a:pPr>
            <a:r>
              <a:rPr lang="en-US" sz="2300" dirty="0">
                <a:solidFill>
                  <a:srgbClr val="DE8D22"/>
                </a:solidFill>
                <a:latin typeface="Arial" panose="020B0604020202020204" pitchFamily="34" charset="0"/>
                <a:cs typeface="Arial" panose="020B0604020202020204" pitchFamily="34" charset="0"/>
              </a:rPr>
              <a:t>Tropical Storm </a:t>
            </a:r>
            <a:r>
              <a:rPr lang="en-US" sz="2300" b="0" dirty="0">
                <a:solidFill>
                  <a:schemeClr val="tx1"/>
                </a:solidFill>
                <a:latin typeface="Arial" panose="020B0604020202020204" pitchFamily="34" charset="0"/>
                <a:cs typeface="Arial" panose="020B0604020202020204" pitchFamily="34" charset="0"/>
              </a:rPr>
              <a:t>– </a:t>
            </a:r>
          </a:p>
          <a:p>
            <a:pPr marL="885825" lvl="1" indent="-428625">
              <a:spcBef>
                <a:spcPct val="50000"/>
              </a:spcBef>
              <a:defRPr/>
            </a:pPr>
            <a:r>
              <a:rPr lang="en-US" sz="1900" b="0" dirty="0">
                <a:solidFill>
                  <a:schemeClr val="tx1"/>
                </a:solidFill>
                <a:latin typeface="Arial" panose="020B0604020202020204" pitchFamily="34" charset="0"/>
                <a:cs typeface="Arial" panose="020B0604020202020204" pitchFamily="34" charset="0"/>
              </a:rPr>
              <a:t>An organized system of strong thunderstorms with a defined surface circulation and maximum sustained winds of </a:t>
            </a:r>
            <a:r>
              <a:rPr lang="en-US" sz="1900" b="0" dirty="0">
                <a:solidFill>
                  <a:srgbClr val="DE8D22"/>
                </a:solidFill>
                <a:latin typeface="Arial" panose="020B0604020202020204" pitchFamily="34" charset="0"/>
                <a:cs typeface="Arial" panose="020B0604020202020204" pitchFamily="34" charset="0"/>
              </a:rPr>
              <a:t>39-73 mph.</a:t>
            </a:r>
          </a:p>
          <a:p>
            <a:pPr marL="428625" indent="-428625">
              <a:spcBef>
                <a:spcPct val="50000"/>
              </a:spcBef>
              <a:defRPr/>
            </a:pPr>
            <a:r>
              <a:rPr lang="en-US" sz="2300" dirty="0">
                <a:solidFill>
                  <a:srgbClr val="FF0000"/>
                </a:solidFill>
                <a:latin typeface="Arial" panose="020B0604020202020204" pitchFamily="34" charset="0"/>
                <a:cs typeface="Arial" panose="020B0604020202020204" pitchFamily="34" charset="0"/>
              </a:rPr>
              <a:t>Hurricane</a:t>
            </a:r>
            <a:r>
              <a:rPr lang="en-US" sz="2300" b="0" dirty="0">
                <a:solidFill>
                  <a:schemeClr val="tx1"/>
                </a:solidFill>
                <a:latin typeface="Arial" panose="020B0604020202020204" pitchFamily="34" charset="0"/>
                <a:cs typeface="Arial" panose="020B0604020202020204" pitchFamily="34" charset="0"/>
              </a:rPr>
              <a:t> – </a:t>
            </a:r>
          </a:p>
          <a:p>
            <a:pPr marL="885825" lvl="1" indent="-428625">
              <a:spcBef>
                <a:spcPct val="50000"/>
              </a:spcBef>
              <a:defRPr/>
            </a:pPr>
            <a:r>
              <a:rPr lang="en-US" sz="1900" b="0" dirty="0">
                <a:solidFill>
                  <a:schemeClr val="tx1"/>
                </a:solidFill>
                <a:latin typeface="Arial" panose="020B0604020202020204" pitchFamily="34" charset="0"/>
                <a:cs typeface="Arial" panose="020B0604020202020204" pitchFamily="34" charset="0"/>
              </a:rPr>
              <a:t>An intense tropical weather system of strong thunderstorms with a well-defined surface circulation and maximum sustained winds of </a:t>
            </a:r>
            <a:r>
              <a:rPr lang="en-US" sz="1900" b="0" dirty="0">
                <a:solidFill>
                  <a:srgbClr val="FF0000"/>
                </a:solidFill>
                <a:latin typeface="Arial" panose="020B0604020202020204" pitchFamily="34" charset="0"/>
                <a:cs typeface="Arial" panose="020B0604020202020204" pitchFamily="34" charset="0"/>
              </a:rPr>
              <a:t>74 mph or higher.  </a:t>
            </a:r>
          </a:p>
          <a:p>
            <a:pPr marL="885825" lvl="1" indent="-428625">
              <a:spcBef>
                <a:spcPct val="50000"/>
              </a:spcBef>
              <a:defRPr/>
            </a:pPr>
            <a:r>
              <a:rPr lang="en-US" sz="1900" b="0" dirty="0">
                <a:solidFill>
                  <a:schemeClr val="tx1"/>
                </a:solidFill>
                <a:latin typeface="Arial" panose="020B0604020202020204" pitchFamily="34" charset="0"/>
                <a:cs typeface="Arial" panose="020B0604020202020204" pitchFamily="34" charset="0"/>
              </a:rPr>
              <a:t>Hurricanes will also be categorized to the strength of their winds using the Saffir-Simpson Hurricane Scale (Category 1 to a Category 5).</a:t>
            </a:r>
          </a:p>
          <a:p>
            <a:endParaRPr lang="en-US" dirty="0"/>
          </a:p>
        </p:txBody>
      </p:sp>
    </p:spTree>
    <p:extLst>
      <p:ext uri="{BB962C8B-B14F-4D97-AF65-F5344CB8AC3E}">
        <p14:creationId xmlns:p14="http://schemas.microsoft.com/office/powerpoint/2010/main" val="30879362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83E6C-4BD0-4548-B6C1-FBA148B83D65}"/>
              </a:ext>
            </a:extLst>
          </p:cNvPr>
          <p:cNvSpPr>
            <a:spLocks noGrp="1"/>
          </p:cNvSpPr>
          <p:nvPr>
            <p:ph type="title"/>
          </p:nvPr>
        </p:nvSpPr>
        <p:spPr/>
        <p:txBody>
          <a:bodyPr/>
          <a:lstStyle/>
          <a:p>
            <a:r>
              <a:rPr lang="en-US" b="1" dirty="0">
                <a:latin typeface="Arial" panose="020B0604020202020204" pitchFamily="34" charset="0"/>
                <a:cs typeface="Arial" panose="020B0604020202020204" pitchFamily="34" charset="0"/>
              </a:rPr>
              <a:t>SAFFIR – Simpson Hurricane Wind Scale</a:t>
            </a:r>
            <a:endParaRPr lang="en-US" dirty="0">
              <a:latin typeface="Arial" panose="020B0604020202020204" pitchFamily="34" charset="0"/>
              <a:cs typeface="Arial" panose="020B0604020202020204" pitchFamily="34" charset="0"/>
            </a:endParaRPr>
          </a:p>
        </p:txBody>
      </p:sp>
      <p:graphicFrame>
        <p:nvGraphicFramePr>
          <p:cNvPr id="4" name="Table 2">
            <a:extLst>
              <a:ext uri="{FF2B5EF4-FFF2-40B4-BE49-F238E27FC236}">
                <a16:creationId xmlns:a16="http://schemas.microsoft.com/office/drawing/2014/main" id="{980D2B73-23A0-471D-AD23-E1C1000C1F95}"/>
              </a:ext>
            </a:extLst>
          </p:cNvPr>
          <p:cNvGraphicFramePr>
            <a:graphicFrameLocks noGrp="1"/>
          </p:cNvGraphicFramePr>
          <p:nvPr>
            <p:extLst>
              <p:ext uri="{D42A27DB-BD31-4B8C-83A1-F6EECF244321}">
                <p14:modId xmlns:p14="http://schemas.microsoft.com/office/powerpoint/2010/main" val="2317252735"/>
              </p:ext>
            </p:extLst>
          </p:nvPr>
        </p:nvGraphicFramePr>
        <p:xfrm>
          <a:off x="703384" y="939857"/>
          <a:ext cx="7673592" cy="3350790"/>
        </p:xfrm>
        <a:graphic>
          <a:graphicData uri="http://schemas.openxmlformats.org/drawingml/2006/table">
            <a:tbl>
              <a:tblPr firstRow="1" bandRow="1">
                <a:tableStyleId>{5C22544A-7EE6-4342-B048-85BDC9FD1C3A}</a:tableStyleId>
              </a:tblPr>
              <a:tblGrid>
                <a:gridCol w="2557864">
                  <a:extLst>
                    <a:ext uri="{9D8B030D-6E8A-4147-A177-3AD203B41FA5}">
                      <a16:colId xmlns:a16="http://schemas.microsoft.com/office/drawing/2014/main" val="69910112"/>
                    </a:ext>
                  </a:extLst>
                </a:gridCol>
                <a:gridCol w="2557864">
                  <a:extLst>
                    <a:ext uri="{9D8B030D-6E8A-4147-A177-3AD203B41FA5}">
                      <a16:colId xmlns:a16="http://schemas.microsoft.com/office/drawing/2014/main" val="549552168"/>
                    </a:ext>
                  </a:extLst>
                </a:gridCol>
                <a:gridCol w="2557864">
                  <a:extLst>
                    <a:ext uri="{9D8B030D-6E8A-4147-A177-3AD203B41FA5}">
                      <a16:colId xmlns:a16="http://schemas.microsoft.com/office/drawing/2014/main" val="239024322"/>
                    </a:ext>
                  </a:extLst>
                </a:gridCol>
              </a:tblGrid>
              <a:tr h="558465">
                <a:tc>
                  <a:txBody>
                    <a:bodyPr/>
                    <a:lstStyle/>
                    <a:p>
                      <a:pPr algn="ctr"/>
                      <a:r>
                        <a:rPr lang="en-US" dirty="0"/>
                        <a:t>CATEGORY</a:t>
                      </a:r>
                    </a:p>
                  </a:txBody>
                  <a:tcPr/>
                </a:tc>
                <a:tc>
                  <a:txBody>
                    <a:bodyPr/>
                    <a:lstStyle/>
                    <a:p>
                      <a:pPr algn="ctr"/>
                      <a:r>
                        <a:rPr lang="en-US" dirty="0"/>
                        <a:t>WIND/MPH</a:t>
                      </a:r>
                    </a:p>
                  </a:txBody>
                  <a:tcPr/>
                </a:tc>
                <a:tc>
                  <a:txBody>
                    <a:bodyPr/>
                    <a:lstStyle/>
                    <a:p>
                      <a:pPr algn="ctr"/>
                      <a:r>
                        <a:rPr lang="en-US" dirty="0"/>
                        <a:t>DAMAGE</a:t>
                      </a:r>
                    </a:p>
                  </a:txBody>
                  <a:tcPr/>
                </a:tc>
                <a:extLst>
                  <a:ext uri="{0D108BD9-81ED-4DB2-BD59-A6C34878D82A}">
                    <a16:rowId xmlns:a16="http://schemas.microsoft.com/office/drawing/2014/main" val="2696579248"/>
                  </a:ext>
                </a:extLst>
              </a:tr>
              <a:tr h="558465">
                <a:tc>
                  <a:txBody>
                    <a:bodyPr/>
                    <a:lstStyle/>
                    <a:p>
                      <a:pPr algn="ctr"/>
                      <a:r>
                        <a:rPr lang="en-US" dirty="0">
                          <a:solidFill>
                            <a:srgbClr val="DE8D22"/>
                          </a:solidFill>
                        </a:rPr>
                        <a:t>CAT 1</a:t>
                      </a:r>
                    </a:p>
                  </a:txBody>
                  <a:tcPr/>
                </a:tc>
                <a:tc>
                  <a:txBody>
                    <a:bodyPr/>
                    <a:lstStyle/>
                    <a:p>
                      <a:pPr algn="ctr"/>
                      <a:r>
                        <a:rPr lang="en-US" dirty="0">
                          <a:solidFill>
                            <a:srgbClr val="DE8D22"/>
                          </a:solidFill>
                        </a:rPr>
                        <a:t>74-95</a:t>
                      </a:r>
                    </a:p>
                  </a:txBody>
                  <a:tcPr/>
                </a:tc>
                <a:tc>
                  <a:txBody>
                    <a:bodyPr/>
                    <a:lstStyle/>
                    <a:p>
                      <a:pPr algn="ctr"/>
                      <a:r>
                        <a:rPr lang="en-US" dirty="0">
                          <a:solidFill>
                            <a:srgbClr val="DE8D22"/>
                          </a:solidFill>
                        </a:rPr>
                        <a:t>Moderate</a:t>
                      </a:r>
                    </a:p>
                  </a:txBody>
                  <a:tcPr/>
                </a:tc>
                <a:extLst>
                  <a:ext uri="{0D108BD9-81ED-4DB2-BD59-A6C34878D82A}">
                    <a16:rowId xmlns:a16="http://schemas.microsoft.com/office/drawing/2014/main" val="1188077677"/>
                  </a:ext>
                </a:extLst>
              </a:tr>
              <a:tr h="558465">
                <a:tc>
                  <a:txBody>
                    <a:bodyPr/>
                    <a:lstStyle/>
                    <a:p>
                      <a:pPr algn="ctr"/>
                      <a:r>
                        <a:rPr lang="en-US" dirty="0">
                          <a:solidFill>
                            <a:srgbClr val="DE8D22"/>
                          </a:solidFill>
                        </a:rPr>
                        <a:t>CAT 2</a:t>
                      </a:r>
                    </a:p>
                  </a:txBody>
                  <a:tcPr/>
                </a:tc>
                <a:tc>
                  <a:txBody>
                    <a:bodyPr/>
                    <a:lstStyle/>
                    <a:p>
                      <a:pPr algn="ctr"/>
                      <a:r>
                        <a:rPr lang="en-US" dirty="0">
                          <a:solidFill>
                            <a:srgbClr val="DE8D22"/>
                          </a:solidFill>
                        </a:rPr>
                        <a:t>96-110</a:t>
                      </a:r>
                    </a:p>
                  </a:txBody>
                  <a:tcPr/>
                </a:tc>
                <a:tc>
                  <a:txBody>
                    <a:bodyPr/>
                    <a:lstStyle/>
                    <a:p>
                      <a:pPr algn="ctr"/>
                      <a:r>
                        <a:rPr lang="en-US" dirty="0">
                          <a:solidFill>
                            <a:srgbClr val="DE8D22"/>
                          </a:solidFill>
                        </a:rPr>
                        <a:t>Extensive</a:t>
                      </a:r>
                    </a:p>
                  </a:txBody>
                  <a:tcPr/>
                </a:tc>
                <a:extLst>
                  <a:ext uri="{0D108BD9-81ED-4DB2-BD59-A6C34878D82A}">
                    <a16:rowId xmlns:a16="http://schemas.microsoft.com/office/drawing/2014/main" val="1723452880"/>
                  </a:ext>
                </a:extLst>
              </a:tr>
              <a:tr h="558465">
                <a:tc>
                  <a:txBody>
                    <a:bodyPr/>
                    <a:lstStyle/>
                    <a:p>
                      <a:pPr algn="ctr"/>
                      <a:r>
                        <a:rPr lang="en-US" dirty="0">
                          <a:solidFill>
                            <a:srgbClr val="FF0000"/>
                          </a:solidFill>
                        </a:rPr>
                        <a:t>CAT 3</a:t>
                      </a:r>
                    </a:p>
                  </a:txBody>
                  <a:tcPr/>
                </a:tc>
                <a:tc>
                  <a:txBody>
                    <a:bodyPr/>
                    <a:lstStyle/>
                    <a:p>
                      <a:pPr algn="ctr"/>
                      <a:r>
                        <a:rPr lang="en-US" dirty="0">
                          <a:solidFill>
                            <a:srgbClr val="FF0000"/>
                          </a:solidFill>
                        </a:rPr>
                        <a:t>111-130</a:t>
                      </a:r>
                    </a:p>
                  </a:txBody>
                  <a:tcPr/>
                </a:tc>
                <a:tc>
                  <a:txBody>
                    <a:bodyPr/>
                    <a:lstStyle/>
                    <a:p>
                      <a:pPr algn="ctr"/>
                      <a:r>
                        <a:rPr lang="en-US" dirty="0">
                          <a:solidFill>
                            <a:srgbClr val="FF0000"/>
                          </a:solidFill>
                        </a:rPr>
                        <a:t>Devastating</a:t>
                      </a:r>
                    </a:p>
                  </a:txBody>
                  <a:tcPr/>
                </a:tc>
                <a:extLst>
                  <a:ext uri="{0D108BD9-81ED-4DB2-BD59-A6C34878D82A}">
                    <a16:rowId xmlns:a16="http://schemas.microsoft.com/office/drawing/2014/main" val="1110630740"/>
                  </a:ext>
                </a:extLst>
              </a:tr>
              <a:tr h="558465">
                <a:tc>
                  <a:txBody>
                    <a:bodyPr/>
                    <a:lstStyle/>
                    <a:p>
                      <a:pPr algn="ctr"/>
                      <a:r>
                        <a:rPr lang="en-US" dirty="0">
                          <a:solidFill>
                            <a:srgbClr val="FF0000"/>
                          </a:solidFill>
                        </a:rPr>
                        <a:t>CAT 4</a:t>
                      </a:r>
                    </a:p>
                  </a:txBody>
                  <a:tcPr/>
                </a:tc>
                <a:tc>
                  <a:txBody>
                    <a:bodyPr/>
                    <a:lstStyle/>
                    <a:p>
                      <a:pPr algn="ctr"/>
                      <a:r>
                        <a:rPr lang="en-US" dirty="0">
                          <a:solidFill>
                            <a:srgbClr val="FF0000"/>
                          </a:solidFill>
                        </a:rPr>
                        <a:t>131-155</a:t>
                      </a:r>
                    </a:p>
                  </a:txBody>
                  <a:tcPr/>
                </a:tc>
                <a:tc>
                  <a:txBody>
                    <a:bodyPr/>
                    <a:lstStyle/>
                    <a:p>
                      <a:pPr algn="ctr"/>
                      <a:r>
                        <a:rPr lang="en-US" dirty="0">
                          <a:solidFill>
                            <a:srgbClr val="FF0000"/>
                          </a:solidFill>
                        </a:rPr>
                        <a:t>Catastrophic</a:t>
                      </a:r>
                    </a:p>
                  </a:txBody>
                  <a:tcPr/>
                </a:tc>
                <a:extLst>
                  <a:ext uri="{0D108BD9-81ED-4DB2-BD59-A6C34878D82A}">
                    <a16:rowId xmlns:a16="http://schemas.microsoft.com/office/drawing/2014/main" val="1953898368"/>
                  </a:ext>
                </a:extLst>
              </a:tr>
              <a:tr h="558465">
                <a:tc>
                  <a:txBody>
                    <a:bodyPr/>
                    <a:lstStyle/>
                    <a:p>
                      <a:pPr algn="ctr"/>
                      <a:r>
                        <a:rPr lang="en-US" dirty="0">
                          <a:solidFill>
                            <a:srgbClr val="FF0000"/>
                          </a:solidFill>
                        </a:rPr>
                        <a:t>CAT 5</a:t>
                      </a:r>
                    </a:p>
                  </a:txBody>
                  <a:tcPr/>
                </a:tc>
                <a:tc>
                  <a:txBody>
                    <a:bodyPr/>
                    <a:lstStyle/>
                    <a:p>
                      <a:pPr algn="ctr"/>
                      <a:r>
                        <a:rPr lang="en-US" dirty="0">
                          <a:solidFill>
                            <a:srgbClr val="FF0000"/>
                          </a:solidFill>
                        </a:rPr>
                        <a:t>155+</a:t>
                      </a:r>
                    </a:p>
                  </a:txBody>
                  <a:tcPr/>
                </a:tc>
                <a:tc>
                  <a:txBody>
                    <a:bodyPr/>
                    <a:lstStyle/>
                    <a:p>
                      <a:pPr algn="ctr"/>
                      <a:r>
                        <a:rPr lang="en-US" dirty="0">
                          <a:solidFill>
                            <a:srgbClr val="FF0000"/>
                          </a:solidFill>
                        </a:rPr>
                        <a:t>Catastrophic</a:t>
                      </a:r>
                    </a:p>
                  </a:txBody>
                  <a:tcPr/>
                </a:tc>
                <a:extLst>
                  <a:ext uri="{0D108BD9-81ED-4DB2-BD59-A6C34878D82A}">
                    <a16:rowId xmlns:a16="http://schemas.microsoft.com/office/drawing/2014/main" val="3964250617"/>
                  </a:ext>
                </a:extLst>
              </a:tr>
            </a:tbl>
          </a:graphicData>
        </a:graphic>
      </p:graphicFrame>
    </p:spTree>
    <p:extLst>
      <p:ext uri="{BB962C8B-B14F-4D97-AF65-F5344CB8AC3E}">
        <p14:creationId xmlns:p14="http://schemas.microsoft.com/office/powerpoint/2010/main" val="13172450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b="1" dirty="0">
                <a:latin typeface="Arial" panose="020B0604020202020204" pitchFamily="34" charset="0"/>
                <a:cs typeface="Arial" panose="020B0604020202020204" pitchFamily="34" charset="0"/>
              </a:rPr>
              <a:t>Hurricane Preparation</a:t>
            </a:r>
          </a:p>
        </p:txBody>
      </p:sp>
      <p:sp>
        <p:nvSpPr>
          <p:cNvPr id="6147" name="Text Box 3"/>
          <p:cNvSpPr txBox="1">
            <a:spLocks noChangeArrowheads="1"/>
          </p:cNvSpPr>
          <p:nvPr/>
        </p:nvSpPr>
        <p:spPr bwMode="auto">
          <a:xfrm>
            <a:off x="370408" y="781241"/>
            <a:ext cx="8537783" cy="2908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dirty="0">
                <a:solidFill>
                  <a:srgbClr val="DE8D22"/>
                </a:solidFill>
                <a:latin typeface="Arial" panose="020B0604020202020204" pitchFamily="34" charset="0"/>
                <a:cs typeface="Arial" panose="020B0604020202020204" pitchFamily="34" charset="0"/>
              </a:rPr>
              <a:t>Watch</a:t>
            </a:r>
            <a:r>
              <a:rPr lang="en-US" b="1" dirty="0">
                <a:latin typeface="Arial" panose="020B0604020202020204" pitchFamily="34" charset="0"/>
                <a:cs typeface="Arial" panose="020B0604020202020204" pitchFamily="34" charset="0"/>
              </a:rPr>
              <a:t> vs. </a:t>
            </a:r>
            <a:r>
              <a:rPr lang="en-US" b="1" dirty="0">
                <a:solidFill>
                  <a:srgbClr val="FF0000"/>
                </a:solidFill>
                <a:latin typeface="Arial" panose="020B0604020202020204" pitchFamily="34" charset="0"/>
                <a:cs typeface="Arial" panose="020B0604020202020204" pitchFamily="34" charset="0"/>
              </a:rPr>
              <a:t>Warning</a:t>
            </a:r>
            <a:r>
              <a:rPr lang="en-US" b="1" dirty="0">
                <a:latin typeface="Arial" panose="020B0604020202020204" pitchFamily="34" charset="0"/>
                <a:cs typeface="Arial" panose="020B0604020202020204" pitchFamily="34" charset="0"/>
              </a:rPr>
              <a:t> – Know The Difference</a:t>
            </a:r>
          </a:p>
          <a:p>
            <a:pPr marL="257175" indent="-257175">
              <a:spcBef>
                <a:spcPct val="50000"/>
              </a:spcBef>
              <a:buFont typeface="Arial" pitchFamily="34" charset="0"/>
              <a:buChar char="•"/>
              <a:defRPr/>
            </a:pPr>
            <a:r>
              <a:rPr lang="en-US" sz="1500" b="1" dirty="0">
                <a:solidFill>
                  <a:srgbClr val="DE8D22"/>
                </a:solidFill>
                <a:latin typeface="Arial" panose="020B0604020202020204" pitchFamily="34" charset="0"/>
                <a:cs typeface="Arial" panose="020B0604020202020204" pitchFamily="34" charset="0"/>
              </a:rPr>
              <a:t>Tropical Storm Watch </a:t>
            </a:r>
            <a:r>
              <a:rPr lang="en-US" sz="1500" b="1" dirty="0">
                <a:latin typeface="Arial" panose="020B0604020202020204" pitchFamily="34" charset="0"/>
                <a:cs typeface="Arial" panose="020B0604020202020204" pitchFamily="34" charset="0"/>
              </a:rPr>
              <a:t>– </a:t>
            </a:r>
          </a:p>
          <a:p>
            <a:pPr marL="1000125" lvl="1" indent="-257175">
              <a:spcBef>
                <a:spcPct val="50000"/>
              </a:spcBef>
              <a:buFont typeface="Arial" pitchFamily="34" charset="0"/>
              <a:buChar char="•"/>
              <a:defRPr/>
            </a:pPr>
            <a:r>
              <a:rPr lang="en-US" sz="1500" b="1" dirty="0">
                <a:latin typeface="Arial" panose="020B0604020202020204" pitchFamily="34" charset="0"/>
                <a:cs typeface="Arial" panose="020B0604020202020204" pitchFamily="34" charset="0"/>
              </a:rPr>
              <a:t>An announcement that tropical storm conditions (sustained winds of 39 to 73 mph) are </a:t>
            </a:r>
            <a:r>
              <a:rPr lang="en-US" sz="1500" b="1" i="1" dirty="0">
                <a:solidFill>
                  <a:srgbClr val="DE8D22"/>
                </a:solidFill>
                <a:latin typeface="Arial" panose="020B0604020202020204" pitchFamily="34" charset="0"/>
                <a:cs typeface="Arial" panose="020B0604020202020204" pitchFamily="34" charset="0"/>
              </a:rPr>
              <a:t>possible</a:t>
            </a:r>
            <a:r>
              <a:rPr lang="en-US" sz="1500" b="1" dirty="0">
                <a:solidFill>
                  <a:srgbClr val="FF0000"/>
                </a:solidFill>
                <a:latin typeface="Arial" panose="020B0604020202020204" pitchFamily="34" charset="0"/>
                <a:cs typeface="Arial" panose="020B0604020202020204" pitchFamily="34" charset="0"/>
              </a:rPr>
              <a:t> </a:t>
            </a:r>
            <a:r>
              <a:rPr lang="en-US" sz="1500" b="1" dirty="0">
                <a:latin typeface="Arial" panose="020B0604020202020204" pitchFamily="34" charset="0"/>
                <a:cs typeface="Arial" panose="020B0604020202020204" pitchFamily="34" charset="0"/>
              </a:rPr>
              <a:t>within the specified coastal area within 48 hours.</a:t>
            </a:r>
          </a:p>
          <a:p>
            <a:pPr>
              <a:spcBef>
                <a:spcPct val="50000"/>
              </a:spcBef>
              <a:defRPr/>
            </a:pPr>
            <a:endParaRPr lang="en-US" sz="1500" b="1" dirty="0">
              <a:latin typeface="Arial" panose="020B0604020202020204" pitchFamily="34" charset="0"/>
              <a:cs typeface="Arial" panose="020B0604020202020204" pitchFamily="34" charset="0"/>
            </a:endParaRPr>
          </a:p>
          <a:p>
            <a:pPr marL="257175" indent="-257175">
              <a:spcBef>
                <a:spcPct val="50000"/>
              </a:spcBef>
              <a:buFont typeface="Arial" pitchFamily="34" charset="0"/>
              <a:buChar char="•"/>
              <a:defRPr/>
            </a:pPr>
            <a:r>
              <a:rPr lang="en-US" sz="1500" b="1" dirty="0">
                <a:solidFill>
                  <a:srgbClr val="FF0000"/>
                </a:solidFill>
                <a:latin typeface="Arial" panose="020B0604020202020204" pitchFamily="34" charset="0"/>
                <a:cs typeface="Arial" panose="020B0604020202020204" pitchFamily="34" charset="0"/>
              </a:rPr>
              <a:t>Tropical Storm Warning </a:t>
            </a:r>
            <a:r>
              <a:rPr lang="en-US" sz="1500" b="1" dirty="0">
                <a:latin typeface="Arial" panose="020B0604020202020204" pitchFamily="34" charset="0"/>
                <a:cs typeface="Arial" panose="020B0604020202020204" pitchFamily="34" charset="0"/>
              </a:rPr>
              <a:t>– </a:t>
            </a:r>
          </a:p>
          <a:p>
            <a:pPr marL="1000125" lvl="1" indent="-257175">
              <a:spcBef>
                <a:spcPct val="50000"/>
              </a:spcBef>
              <a:buFont typeface="Arial" pitchFamily="34" charset="0"/>
              <a:buChar char="•"/>
              <a:defRPr/>
            </a:pPr>
            <a:r>
              <a:rPr lang="en-US" sz="1500" b="1" dirty="0">
                <a:latin typeface="Arial" panose="020B0604020202020204" pitchFamily="34" charset="0"/>
                <a:cs typeface="Arial" panose="020B0604020202020204" pitchFamily="34" charset="0"/>
              </a:rPr>
              <a:t>An announcement that tropical storm conditions (sustained winds of 39 to 73 mph) are </a:t>
            </a:r>
            <a:r>
              <a:rPr lang="en-US" sz="1500" b="1" i="1" dirty="0">
                <a:solidFill>
                  <a:srgbClr val="FF0000"/>
                </a:solidFill>
                <a:latin typeface="Arial" panose="020B0604020202020204" pitchFamily="34" charset="0"/>
                <a:cs typeface="Arial" panose="020B0604020202020204" pitchFamily="34" charset="0"/>
              </a:rPr>
              <a:t>expected</a:t>
            </a:r>
            <a:r>
              <a:rPr lang="en-US" sz="1500" b="1" dirty="0">
                <a:latin typeface="Arial" panose="020B0604020202020204" pitchFamily="34" charset="0"/>
                <a:cs typeface="Arial" panose="020B0604020202020204" pitchFamily="34" charset="0"/>
              </a:rPr>
              <a:t>  somewhere within the specified coastal area within 36 hours.</a:t>
            </a:r>
          </a:p>
          <a:p>
            <a:pPr marL="257175" indent="-257175">
              <a:spcBef>
                <a:spcPct val="50000"/>
              </a:spcBef>
              <a:buFont typeface="Arial" pitchFamily="34" charset="0"/>
              <a:buChar char="•"/>
              <a:defRPr/>
            </a:pPr>
            <a:endParaRPr lang="en-US" sz="1500" b="1" dirty="0">
              <a:latin typeface="Tahoma" charset="0"/>
              <a:cs typeface="Times New Roman" pitchFamily="18" charset="0"/>
            </a:endParaRPr>
          </a:p>
        </p:txBody>
      </p:sp>
    </p:spTree>
    <p:extLst>
      <p:ext uri="{BB962C8B-B14F-4D97-AF65-F5344CB8AC3E}">
        <p14:creationId xmlns:p14="http://schemas.microsoft.com/office/powerpoint/2010/main" val="3158994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b="1" dirty="0">
                <a:latin typeface="Arial" panose="020B0604020202020204" pitchFamily="34" charset="0"/>
                <a:cs typeface="Arial" panose="020B0604020202020204" pitchFamily="34" charset="0"/>
              </a:rPr>
              <a:t>Hurricane Preparation</a:t>
            </a:r>
          </a:p>
        </p:txBody>
      </p:sp>
      <p:sp>
        <p:nvSpPr>
          <p:cNvPr id="6147" name="Text Box 3"/>
          <p:cNvSpPr txBox="1">
            <a:spLocks noChangeArrowheads="1"/>
          </p:cNvSpPr>
          <p:nvPr/>
        </p:nvSpPr>
        <p:spPr bwMode="auto">
          <a:xfrm>
            <a:off x="385164" y="718239"/>
            <a:ext cx="8551202" cy="3520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defRPr/>
            </a:pPr>
            <a:r>
              <a:rPr lang="en-US" b="1" dirty="0">
                <a:solidFill>
                  <a:srgbClr val="DE8D22"/>
                </a:solidFill>
                <a:latin typeface="Arial" panose="020B0604020202020204" pitchFamily="34" charset="0"/>
                <a:cs typeface="Arial" panose="020B0604020202020204" pitchFamily="34" charset="0"/>
              </a:rPr>
              <a:t>Watch</a:t>
            </a:r>
            <a:r>
              <a:rPr lang="en-US" b="1" dirty="0">
                <a:latin typeface="Arial" panose="020B0604020202020204" pitchFamily="34" charset="0"/>
                <a:cs typeface="Arial" panose="020B0604020202020204" pitchFamily="34" charset="0"/>
              </a:rPr>
              <a:t> vs. </a:t>
            </a:r>
            <a:r>
              <a:rPr lang="en-US" b="1" dirty="0">
                <a:solidFill>
                  <a:srgbClr val="FF0000"/>
                </a:solidFill>
                <a:latin typeface="Arial" panose="020B0604020202020204" pitchFamily="34" charset="0"/>
                <a:cs typeface="Arial" panose="020B0604020202020204" pitchFamily="34" charset="0"/>
              </a:rPr>
              <a:t>Warning</a:t>
            </a:r>
            <a:r>
              <a:rPr lang="en-US" b="1" dirty="0">
                <a:latin typeface="Arial" panose="020B0604020202020204" pitchFamily="34" charset="0"/>
                <a:cs typeface="Arial" panose="020B0604020202020204" pitchFamily="34" charset="0"/>
              </a:rPr>
              <a:t> – Know The Difference</a:t>
            </a:r>
            <a:endParaRPr lang="en-US" sz="1500" b="1" dirty="0">
              <a:latin typeface="Arial" panose="020B0604020202020204" pitchFamily="34" charset="0"/>
              <a:cs typeface="Arial" panose="020B0604020202020204" pitchFamily="34" charset="0"/>
            </a:endParaRPr>
          </a:p>
          <a:p>
            <a:pPr marL="257175" indent="-257175">
              <a:spcBef>
                <a:spcPct val="50000"/>
              </a:spcBef>
              <a:buFont typeface="Arial" pitchFamily="34" charset="0"/>
              <a:buChar char="•"/>
              <a:defRPr/>
            </a:pPr>
            <a:r>
              <a:rPr lang="en-US" sz="1500" b="1" dirty="0">
                <a:solidFill>
                  <a:srgbClr val="DE8D22"/>
                </a:solidFill>
                <a:latin typeface="Arial" panose="020B0604020202020204" pitchFamily="34" charset="0"/>
                <a:cs typeface="Arial" panose="020B0604020202020204" pitchFamily="34" charset="0"/>
              </a:rPr>
              <a:t>Hurricane Watch</a:t>
            </a:r>
            <a:r>
              <a:rPr lang="en-US" sz="1050" b="1" dirty="0">
                <a:solidFill>
                  <a:srgbClr val="DE8D22"/>
                </a:solidFill>
                <a:latin typeface="Arial" panose="020B0604020202020204" pitchFamily="34" charset="0"/>
                <a:cs typeface="Arial" panose="020B0604020202020204" pitchFamily="34" charset="0"/>
              </a:rPr>
              <a:t> – </a:t>
            </a:r>
          </a:p>
          <a:p>
            <a:pPr marL="814388" lvl="1" indent="-257175">
              <a:spcBef>
                <a:spcPct val="50000"/>
              </a:spcBef>
              <a:buFont typeface="Courier New" panose="02070309020205020404" pitchFamily="49" charset="0"/>
              <a:buChar char="o"/>
              <a:defRPr/>
            </a:pPr>
            <a:r>
              <a:rPr lang="en-US" sz="1200" b="1" dirty="0">
                <a:latin typeface="Arial" panose="020B0604020202020204" pitchFamily="34" charset="0"/>
                <a:cs typeface="Arial" panose="020B0604020202020204" pitchFamily="34" charset="0"/>
              </a:rPr>
              <a:t>An announcement that hurricane conditions (sustained winds of 74 mph or higher) are </a:t>
            </a:r>
            <a:r>
              <a:rPr lang="en-US" sz="1200" b="1" i="1" dirty="0">
                <a:solidFill>
                  <a:srgbClr val="DE8D22"/>
                </a:solidFill>
                <a:latin typeface="Arial" panose="020B0604020202020204" pitchFamily="34" charset="0"/>
                <a:cs typeface="Arial" panose="020B0604020202020204" pitchFamily="34" charset="0"/>
              </a:rPr>
              <a:t>possible</a:t>
            </a:r>
            <a:r>
              <a:rPr lang="en-US" sz="1200" b="1" dirty="0">
                <a:latin typeface="Arial" panose="020B0604020202020204" pitchFamily="34" charset="0"/>
                <a:cs typeface="Arial" panose="020B0604020202020204" pitchFamily="34" charset="0"/>
              </a:rPr>
              <a:t>  within the specified coastal area.  </a:t>
            </a:r>
          </a:p>
          <a:p>
            <a:pPr marL="814388" lvl="1" indent="-257175">
              <a:spcBef>
                <a:spcPct val="50000"/>
              </a:spcBef>
              <a:buFont typeface="Courier New" panose="02070309020205020404" pitchFamily="49" charset="0"/>
              <a:buChar char="o"/>
              <a:defRPr/>
            </a:pPr>
            <a:r>
              <a:rPr lang="en-US" sz="1200" b="1" dirty="0">
                <a:latin typeface="Arial" panose="020B0604020202020204" pitchFamily="34" charset="0"/>
                <a:cs typeface="Arial" panose="020B0604020202020204" pitchFamily="34" charset="0"/>
              </a:rPr>
              <a:t>Because hurricane preparedness activities become difficult once the winds reach tropical storm force, the hurricane watch is issued 48 hours in advance of the anticipated onset of tropical-storm-force winds.</a:t>
            </a:r>
          </a:p>
          <a:p>
            <a:pPr eaLnBrk="1" hangingPunct="1">
              <a:spcBef>
                <a:spcPct val="50000"/>
              </a:spcBef>
              <a:defRPr/>
            </a:pPr>
            <a:endParaRPr lang="en-US" sz="1050" b="1" dirty="0">
              <a:latin typeface="Arial" panose="020B0604020202020204" pitchFamily="34" charset="0"/>
              <a:cs typeface="Arial" panose="020B0604020202020204" pitchFamily="34" charset="0"/>
            </a:endParaRPr>
          </a:p>
          <a:p>
            <a:pPr marL="257175" indent="-257175">
              <a:spcBef>
                <a:spcPct val="50000"/>
              </a:spcBef>
              <a:buFont typeface="Arial" pitchFamily="34" charset="0"/>
              <a:buChar char="•"/>
              <a:defRPr/>
            </a:pPr>
            <a:r>
              <a:rPr lang="en-US" sz="1500" b="1" dirty="0">
                <a:solidFill>
                  <a:srgbClr val="FF0000"/>
                </a:solidFill>
                <a:latin typeface="Arial" panose="020B0604020202020204" pitchFamily="34" charset="0"/>
                <a:cs typeface="Arial" panose="020B0604020202020204" pitchFamily="34" charset="0"/>
              </a:rPr>
              <a:t>Hurricane Warning </a:t>
            </a:r>
            <a:r>
              <a:rPr lang="en-US" sz="1050" b="1" dirty="0">
                <a:solidFill>
                  <a:srgbClr val="FF0000"/>
                </a:solidFill>
                <a:latin typeface="Arial" panose="020B0604020202020204" pitchFamily="34" charset="0"/>
                <a:cs typeface="Arial" panose="020B0604020202020204" pitchFamily="34" charset="0"/>
              </a:rPr>
              <a:t>– </a:t>
            </a:r>
          </a:p>
          <a:p>
            <a:pPr marL="814388" lvl="1" indent="-257175">
              <a:spcBef>
                <a:spcPct val="50000"/>
              </a:spcBef>
              <a:buFont typeface="Courier New" panose="02070309020205020404" pitchFamily="49" charset="0"/>
              <a:buChar char="o"/>
              <a:defRPr/>
            </a:pPr>
            <a:r>
              <a:rPr lang="en-US" sz="1200" b="1" dirty="0">
                <a:latin typeface="Arial" panose="020B0604020202020204" pitchFamily="34" charset="0"/>
                <a:cs typeface="Arial" panose="020B0604020202020204" pitchFamily="34" charset="0"/>
              </a:rPr>
              <a:t>An announcement that hurricane conditions (sustained winds of 74 mph or higher) are </a:t>
            </a:r>
            <a:r>
              <a:rPr lang="en-US" sz="1200" b="1" i="1" dirty="0">
                <a:solidFill>
                  <a:srgbClr val="FF0000"/>
                </a:solidFill>
                <a:latin typeface="Arial" panose="020B0604020202020204" pitchFamily="34" charset="0"/>
                <a:cs typeface="Arial" panose="020B0604020202020204" pitchFamily="34" charset="0"/>
              </a:rPr>
              <a:t>expected</a:t>
            </a:r>
            <a:r>
              <a:rPr lang="en-US" sz="1200" b="1" dirty="0">
                <a:latin typeface="Arial" panose="020B0604020202020204" pitchFamily="34" charset="0"/>
                <a:cs typeface="Arial" panose="020B0604020202020204" pitchFamily="34" charset="0"/>
              </a:rPr>
              <a:t> somewhere within the specified coastal area.  </a:t>
            </a:r>
          </a:p>
          <a:p>
            <a:pPr marL="814388" lvl="1" indent="-257175">
              <a:spcBef>
                <a:spcPct val="50000"/>
              </a:spcBef>
              <a:buFont typeface="Courier New" panose="02070309020205020404" pitchFamily="49" charset="0"/>
              <a:buChar char="o"/>
              <a:defRPr/>
            </a:pPr>
            <a:r>
              <a:rPr lang="en-US" sz="1200" b="1" dirty="0">
                <a:latin typeface="Arial" panose="020B0604020202020204" pitchFamily="34" charset="0"/>
                <a:cs typeface="Arial" panose="020B0604020202020204" pitchFamily="34" charset="0"/>
              </a:rPr>
              <a:t>Because hurricane preparedness activities become difficult once the winds reach tropical storm force, the hurricane watch is issued 36 hours in advance of the anticipated onset of tropical-storm-force winds.</a:t>
            </a:r>
            <a:endParaRPr lang="en-US" sz="135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95565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02B86B-5CCE-4E46-AD1A-40C7A77BFE72}"/>
              </a:ext>
            </a:extLst>
          </p:cNvPr>
          <p:cNvSpPr>
            <a:spLocks noGrp="1"/>
          </p:cNvSpPr>
          <p:nvPr>
            <p:ph type="title"/>
          </p:nvPr>
        </p:nvSpPr>
        <p:spPr>
          <a:xfrm>
            <a:off x="269111" y="1763316"/>
            <a:ext cx="8939544" cy="2105025"/>
          </a:xfrm>
        </p:spPr>
        <p:txBody>
          <a:bodyPr/>
          <a:lstStyle/>
          <a:p>
            <a:r>
              <a:rPr lang="en-US" dirty="0"/>
              <a:t>Hurricane Preparedness</a:t>
            </a:r>
            <a:br>
              <a:rPr lang="en-US" dirty="0"/>
            </a:br>
            <a:r>
              <a:rPr lang="en-US" sz="2000" dirty="0">
                <a:solidFill>
                  <a:srgbClr val="92D050"/>
                </a:solidFill>
              </a:rPr>
              <a:t>National Hurricane Preparedness Week May 4 - 10, 2025</a:t>
            </a:r>
          </a:p>
        </p:txBody>
      </p:sp>
      <p:sp>
        <p:nvSpPr>
          <p:cNvPr id="3" name="TextBox 2">
            <a:extLst>
              <a:ext uri="{FF2B5EF4-FFF2-40B4-BE49-F238E27FC236}">
                <a16:creationId xmlns:a16="http://schemas.microsoft.com/office/drawing/2014/main" id="{BC944B21-B8D6-2539-6254-D534B27FA903}"/>
              </a:ext>
            </a:extLst>
          </p:cNvPr>
          <p:cNvSpPr txBox="1"/>
          <p:nvPr/>
        </p:nvSpPr>
        <p:spPr>
          <a:xfrm>
            <a:off x="269111" y="2719679"/>
            <a:ext cx="4605728" cy="369332"/>
          </a:xfrm>
          <a:prstGeom prst="rect">
            <a:avLst/>
          </a:prstGeom>
          <a:noFill/>
        </p:spPr>
        <p:txBody>
          <a:bodyPr wrap="square">
            <a:spAutoFit/>
          </a:bodyPr>
          <a:lstStyle/>
          <a:p>
            <a:r>
              <a:rPr lang="en-US" dirty="0">
                <a:hlinkClick r:id="rId2"/>
              </a:rPr>
              <a:t>https://www.noaa.gov/hurricane-prep</a:t>
            </a:r>
            <a:endParaRPr lang="en-US" dirty="0"/>
          </a:p>
        </p:txBody>
      </p:sp>
    </p:spTree>
    <p:extLst>
      <p:ext uri="{BB962C8B-B14F-4D97-AF65-F5344CB8AC3E}">
        <p14:creationId xmlns:p14="http://schemas.microsoft.com/office/powerpoint/2010/main" val="4342240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691766-0AF3-14F8-1D95-86025311A536}"/>
              </a:ext>
            </a:extLst>
          </p:cNvPr>
          <p:cNvPicPr>
            <a:picLocks noChangeAspect="1"/>
          </p:cNvPicPr>
          <p:nvPr/>
        </p:nvPicPr>
        <p:blipFill>
          <a:blip r:embed="rId2"/>
          <a:stretch>
            <a:fillRect/>
          </a:stretch>
        </p:blipFill>
        <p:spPr>
          <a:xfrm>
            <a:off x="457200" y="252412"/>
            <a:ext cx="5194320" cy="2927817"/>
          </a:xfrm>
          <a:prstGeom prst="rect">
            <a:avLst/>
          </a:prstGeom>
        </p:spPr>
      </p:pic>
      <p:sp>
        <p:nvSpPr>
          <p:cNvPr id="7" name="TextBox 6">
            <a:extLst>
              <a:ext uri="{FF2B5EF4-FFF2-40B4-BE49-F238E27FC236}">
                <a16:creationId xmlns:a16="http://schemas.microsoft.com/office/drawing/2014/main" id="{05CFED43-3ABA-E21C-5C6F-B5017FC9E547}"/>
              </a:ext>
            </a:extLst>
          </p:cNvPr>
          <p:cNvSpPr txBox="1"/>
          <p:nvPr/>
        </p:nvSpPr>
        <p:spPr>
          <a:xfrm>
            <a:off x="275666" y="3395382"/>
            <a:ext cx="8713694" cy="1015663"/>
          </a:xfrm>
          <a:prstGeom prst="rect">
            <a:avLst/>
          </a:prstGeom>
          <a:noFill/>
        </p:spPr>
        <p:txBody>
          <a:bodyPr wrap="square">
            <a:spAutoFit/>
          </a:bodyPr>
          <a:lstStyle/>
          <a:p>
            <a:pPr marL="171450" indent="-171450">
              <a:buFont typeface="Arial" panose="020B0604020202020204" pitchFamily="34" charset="0"/>
              <a:buChar char="•"/>
            </a:pPr>
            <a:r>
              <a:rPr lang="en-US" sz="1200" b="0" i="0" dirty="0">
                <a:solidFill>
                  <a:srgbClr val="333333"/>
                </a:solidFill>
                <a:effectLst/>
                <a:latin typeface="Arial" panose="020B0604020202020204" pitchFamily="34" charset="0"/>
                <a:cs typeface="Arial" panose="020B0604020202020204" pitchFamily="34" charset="0"/>
              </a:rPr>
              <a:t>Find out today what types of wind and water hazards could happen where you live. </a:t>
            </a:r>
          </a:p>
          <a:p>
            <a:pPr marL="171450" indent="-171450">
              <a:buFont typeface="Arial" panose="020B0604020202020204" pitchFamily="34" charset="0"/>
              <a:buChar char="•"/>
            </a:pPr>
            <a:r>
              <a:rPr lang="en-US" sz="1200" b="0" i="0" dirty="0">
                <a:solidFill>
                  <a:srgbClr val="333333"/>
                </a:solidFill>
                <a:effectLst/>
                <a:latin typeface="Arial" panose="020B0604020202020204" pitchFamily="34" charset="0"/>
                <a:cs typeface="Arial" panose="020B0604020202020204" pitchFamily="34" charset="0"/>
              </a:rPr>
              <a:t>Hurricanes are not just a coastal problem. Impacts from wind and water can be felt hundreds of miles inland, and significant impacts can occur regardless of the storm’s strength. </a:t>
            </a:r>
          </a:p>
          <a:p>
            <a:pPr marL="171450" indent="-171450">
              <a:buFont typeface="Arial" panose="020B0604020202020204" pitchFamily="34" charset="0"/>
              <a:buChar char="•"/>
            </a:pPr>
            <a:r>
              <a:rPr lang="en-US" sz="1200" b="0" i="0" dirty="0">
                <a:solidFill>
                  <a:srgbClr val="333333"/>
                </a:solidFill>
                <a:effectLst/>
                <a:latin typeface="Arial" panose="020B0604020202020204" pitchFamily="34" charset="0"/>
                <a:cs typeface="Arial" panose="020B0604020202020204" pitchFamily="34" charset="0"/>
              </a:rPr>
              <a:t>Know if you live in an area prone to flooding, if you live in an evacuation zone, and identify any structural weaknesses in your home.</a:t>
            </a:r>
            <a:endParaRPr lang="en-US" sz="12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ED8B24C0-B205-F6EA-20BD-04157972737F}"/>
              </a:ext>
            </a:extLst>
          </p:cNvPr>
          <p:cNvSpPr txBox="1"/>
          <p:nvPr/>
        </p:nvSpPr>
        <p:spPr>
          <a:xfrm>
            <a:off x="5651520" y="885323"/>
            <a:ext cx="3432747" cy="1661993"/>
          </a:xfrm>
          <a:prstGeom prst="rect">
            <a:avLst/>
          </a:prstGeom>
          <a:noFill/>
        </p:spPr>
        <p:txBody>
          <a:bodyPr wrap="square">
            <a:spAutoFit/>
          </a:bodyPr>
          <a:lstStyle/>
          <a:p>
            <a:pPr marL="171450" indent="-171450" algn="l">
              <a:buFont typeface="Arial" panose="020B0604020202020204" pitchFamily="34" charset="0"/>
              <a:buChar char="•"/>
            </a:pPr>
            <a:r>
              <a:rPr lang="en-US" sz="1200" b="0" i="0" dirty="0">
                <a:solidFill>
                  <a:srgbClr val="003087"/>
                </a:solidFill>
                <a:effectLst/>
                <a:latin typeface="Arial" panose="020B0604020202020204" pitchFamily="34" charset="0"/>
                <a:cs typeface="Arial" panose="020B0604020202020204" pitchFamily="34" charset="0"/>
                <a:hlinkClick r:id="rId3"/>
              </a:rPr>
              <a:t>Floodsmart.gov: Understanding Flood Zones</a:t>
            </a:r>
            <a:endParaRPr lang="en-US" sz="1200" b="0" i="0" dirty="0">
              <a:solidFill>
                <a:srgbClr val="003087"/>
              </a:solidFill>
              <a:effectLst/>
              <a:latin typeface="Arial" panose="020B0604020202020204" pitchFamily="34" charset="0"/>
              <a:cs typeface="Arial" panose="020B0604020202020204" pitchFamily="34" charset="0"/>
            </a:endParaRPr>
          </a:p>
          <a:p>
            <a:pPr algn="l"/>
            <a:endParaRPr lang="en-US" sz="1200" b="0" i="0" dirty="0">
              <a:solidFill>
                <a:srgbClr val="333333"/>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sz="1200" b="0" i="0" dirty="0">
                <a:solidFill>
                  <a:srgbClr val="003087"/>
                </a:solidFill>
                <a:effectLst/>
                <a:latin typeface="Arial" panose="020B0604020202020204" pitchFamily="34" charset="0"/>
                <a:cs typeface="Arial" panose="020B0604020202020204" pitchFamily="34" charset="0"/>
                <a:hlinkClick r:id="rId4"/>
              </a:rPr>
              <a:t>NOAA’s Coastal Flood Exposure Mapper</a:t>
            </a:r>
            <a:endParaRPr lang="en-US" sz="1200" b="0" i="0" dirty="0">
              <a:solidFill>
                <a:srgbClr val="003087"/>
              </a:solidFill>
              <a:effectLst/>
              <a:latin typeface="Arial" panose="020B0604020202020204" pitchFamily="34" charset="0"/>
              <a:cs typeface="Arial" panose="020B0604020202020204" pitchFamily="34" charset="0"/>
            </a:endParaRPr>
          </a:p>
          <a:p>
            <a:pPr algn="l"/>
            <a:endParaRPr lang="en-US" sz="1200" b="0" i="0" dirty="0">
              <a:solidFill>
                <a:srgbClr val="003087"/>
              </a:solidFill>
              <a:effectLst/>
              <a:latin typeface="Arial" panose="020B0604020202020204" pitchFamily="34" charset="0"/>
              <a:cs typeface="Arial" panose="020B0604020202020204" pitchFamily="34" charset="0"/>
            </a:endParaRPr>
          </a:p>
          <a:p>
            <a:pPr marL="171450" indent="-171450" algn="l">
              <a:buFont typeface="Arial" panose="020B0604020202020204" pitchFamily="34" charset="0"/>
              <a:buChar char="•"/>
            </a:pPr>
            <a:r>
              <a:rPr lang="en-US" sz="1200" b="0" i="0" dirty="0" err="1">
                <a:solidFill>
                  <a:srgbClr val="333333"/>
                </a:solidFill>
                <a:effectLst/>
                <a:latin typeface="Arial" panose="020B0604020202020204" pitchFamily="34" charset="0"/>
                <a:cs typeface="Arial" panose="020B0604020202020204" pitchFamily="34" charset="0"/>
              </a:rPr>
              <a:t>HurricaneStrong</a:t>
            </a:r>
            <a:r>
              <a:rPr lang="en-US" sz="1200" b="0" i="0" dirty="0">
                <a:solidFill>
                  <a:srgbClr val="333333"/>
                </a:solidFill>
                <a:effectLst/>
                <a:latin typeface="Arial" panose="020B0604020202020204" pitchFamily="34" charset="0"/>
                <a:cs typeface="Arial" panose="020B0604020202020204" pitchFamily="34" charset="0"/>
              </a:rPr>
              <a:t>: </a:t>
            </a:r>
            <a:r>
              <a:rPr lang="en-US" sz="1200" b="0" i="0" dirty="0">
                <a:solidFill>
                  <a:srgbClr val="003087"/>
                </a:solidFill>
                <a:effectLst/>
                <a:latin typeface="Arial" panose="020B0604020202020204" pitchFamily="34" charset="0"/>
                <a:cs typeface="Arial" panose="020B0604020202020204" pitchFamily="34" charset="0"/>
                <a:hlinkClick r:id="rId5"/>
              </a:rPr>
              <a:t>Find Your Evacuation Zone</a:t>
            </a:r>
            <a:endParaRPr lang="en-US" sz="1200" b="0" i="0" dirty="0">
              <a:solidFill>
                <a:srgbClr val="003087"/>
              </a:solidFill>
              <a:effectLst/>
              <a:latin typeface="Arial" panose="020B0604020202020204" pitchFamily="34" charset="0"/>
              <a:cs typeface="Arial" panose="020B0604020202020204" pitchFamily="34" charset="0"/>
            </a:endParaRPr>
          </a:p>
          <a:p>
            <a:pPr algn="l"/>
            <a:endParaRPr lang="en-US" sz="1200" b="0" i="0" dirty="0">
              <a:solidFill>
                <a:srgbClr val="003087"/>
              </a:solidFill>
              <a:effectLst/>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200" b="0" i="0" dirty="0">
                <a:solidFill>
                  <a:srgbClr val="003087"/>
                </a:solidFill>
                <a:effectLst/>
                <a:latin typeface="Arial" panose="020B0604020202020204" pitchFamily="34" charset="0"/>
                <a:cs typeface="Arial" panose="020B0604020202020204" pitchFamily="34" charset="0"/>
                <a:hlinkClick r:id="rId6"/>
              </a:rPr>
              <a:t>NHC Storm Surge Hazard Maps</a:t>
            </a:r>
            <a:endParaRPr lang="en-US" sz="1200" b="0" i="0" dirty="0">
              <a:solidFill>
                <a:srgbClr val="333333"/>
              </a:solidFill>
              <a:effectLst/>
              <a:latin typeface="Arial" panose="020B0604020202020204" pitchFamily="34" charset="0"/>
              <a:cs typeface="Arial" panose="020B0604020202020204" pitchFamily="34" charset="0"/>
            </a:endParaRPr>
          </a:p>
          <a:p>
            <a:pPr algn="l"/>
            <a:endParaRPr lang="en-US" b="0" i="0" dirty="0">
              <a:solidFill>
                <a:srgbClr val="333333"/>
              </a:solidFill>
              <a:effectLst/>
              <a:latin typeface="Nunito Sans" pitchFamily="2" charset="0"/>
            </a:endParaRPr>
          </a:p>
        </p:txBody>
      </p:sp>
    </p:spTree>
    <p:extLst>
      <p:ext uri="{BB962C8B-B14F-4D97-AF65-F5344CB8AC3E}">
        <p14:creationId xmlns:p14="http://schemas.microsoft.com/office/powerpoint/2010/main" val="1379074359"/>
      </p:ext>
    </p:extLst>
  </p:cSld>
  <p:clrMapOvr>
    <a:masterClrMapping/>
  </p:clrMapOvr>
</p:sld>
</file>

<file path=ppt/theme/theme1.xml><?xml version="1.0" encoding="utf-8"?>
<a:theme xmlns:a="http://schemas.openxmlformats.org/drawingml/2006/main" name="Office Theme">
  <a:themeElements>
    <a:clrScheme name="HOOVER FERGUSON">
      <a:dk1>
        <a:sysClr val="windowText" lastClr="000000"/>
      </a:dk1>
      <a:lt1>
        <a:sysClr val="window" lastClr="FFFFFF"/>
      </a:lt1>
      <a:dk2>
        <a:srgbClr val="1F497D"/>
      </a:dk2>
      <a:lt2>
        <a:srgbClr val="EEECE1"/>
      </a:lt2>
      <a:accent1>
        <a:srgbClr val="012169"/>
      </a:accent1>
      <a:accent2>
        <a:srgbClr val="78BE20"/>
      </a:accent2>
      <a:accent3>
        <a:srgbClr val="0070C0"/>
      </a:accent3>
      <a:accent4>
        <a:srgbClr val="EDCF1B"/>
      </a:accent4>
      <a:accent5>
        <a:srgbClr val="4DB1C5"/>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4D281ACA-5BCD-4644-9A6E-3B4545F5AC09}" vid="{4A736CA3-E626-4528-8DF5-6462C7146D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HFG_x0020_Department xmlns="322ff345-dd2e-4bf1-8cba-a2e176b4d1d6"/>
    <Document_x0020_Type xmlns="896b5203-9338-4424-9542-109585f58ddc"/>
    <Region xmlns="896b5203-9338-4424-9542-109585f58ddc"/>
    <Site xmlns="896b5203-9338-4424-9542-109585f58ddc"/>
    <_Flow_SignoffStatus xmlns="896b5203-9338-4424-9542-109585f58ddc" xsi:nil="true"/>
    <lcf76f155ced4ddcb4097134ff3c332f xmlns="896b5203-9338-4424-9542-109585f58ddc">
      <Terms xmlns="http://schemas.microsoft.com/office/infopath/2007/PartnerControls"/>
    </lcf76f155ced4ddcb4097134ff3c332f>
    <TaxCatchAll xmlns="322ff345-dd2e-4bf1-8cba-a2e176b4d1d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42A1B434B7F8A40A027DCCA2935B7E0" ma:contentTypeVersion="29" ma:contentTypeDescription="Create a new document." ma:contentTypeScope="" ma:versionID="b5b92c60e68f9858c4f33f427c157c26">
  <xsd:schema xmlns:xsd="http://www.w3.org/2001/XMLSchema" xmlns:xs="http://www.w3.org/2001/XMLSchema" xmlns:p="http://schemas.microsoft.com/office/2006/metadata/properties" xmlns:ns2="322ff345-dd2e-4bf1-8cba-a2e176b4d1d6" xmlns:ns3="896b5203-9338-4424-9542-109585f58ddc" targetNamespace="http://schemas.microsoft.com/office/2006/metadata/properties" ma:root="true" ma:fieldsID="8c6f47193bcb5ee174bacc39e244cb6e" ns2:_="" ns3:_="">
    <xsd:import namespace="322ff345-dd2e-4bf1-8cba-a2e176b4d1d6"/>
    <xsd:import namespace="896b5203-9338-4424-9542-109585f58ddc"/>
    <xsd:element name="properties">
      <xsd:complexType>
        <xsd:sequence>
          <xsd:element name="documentManagement">
            <xsd:complexType>
              <xsd:all>
                <xsd:element ref="ns2:HFG_x0020_Department"/>
                <xsd:element ref="ns3:Document_x0020_Type"/>
                <xsd:element ref="ns3:Region"/>
                <xsd:element ref="ns3:Site"/>
                <xsd:element ref="ns3:MediaServiceMetadata" minOccurs="0"/>
                <xsd:element ref="ns3:MediaServiceFastMetadata" minOccurs="0"/>
                <xsd:element ref="ns3:MediaServiceDateTaken" minOccurs="0"/>
                <xsd:element ref="ns3:MediaServiceAutoTags" minOccurs="0"/>
                <xsd:element ref="ns3:MediaServiceOCR" minOccurs="0"/>
                <xsd:element ref="ns3:_Flow_SignoffStatus" minOccurs="0"/>
                <xsd:element ref="ns2:SharedWithUsers" minOccurs="0"/>
                <xsd:element ref="ns2:SharedWithDetails" minOccurs="0"/>
                <xsd:element ref="ns3:MediaServiceLocation" minOccurs="0"/>
                <xsd:element ref="ns3:MediaServiceGenerationTime" minOccurs="0"/>
                <xsd:element ref="ns3:MediaServiceEventHashCode"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2ff345-dd2e-4bf1-8cba-a2e176b4d1d6" elementFormDefault="qualified">
    <xsd:import namespace="http://schemas.microsoft.com/office/2006/documentManagement/types"/>
    <xsd:import namespace="http://schemas.microsoft.com/office/infopath/2007/PartnerControls"/>
    <xsd:element name="HFG_x0020_Department" ma:index="8" ma:displayName="HCS Department" ma:format="Dropdown" ma:internalName="HFG_x0020_Department">
      <xsd:simpleType>
        <xsd:restriction base="dms:Choice">
          <xsd:enumeration value="Finance"/>
          <xsd:enumeration value="Human Resources"/>
          <xsd:enumeration value="HSE"/>
          <xsd:enumeration value="Information Technology"/>
          <xsd:enumeration value="Operations"/>
          <xsd:enumeration value="Sales and Marketing"/>
          <xsd:enumeration value="Compliance"/>
          <xsd:enumeration value="Quality"/>
        </xsd:restriction>
      </xsd:simple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9" nillable="true" ma:displayName="Taxonomy Catch All Column" ma:hidden="true" ma:list="{a5efa1b2-314a-4942-bea1-b0fa968bc159}" ma:internalName="TaxCatchAll" ma:showField="CatchAllData" ma:web="322ff345-dd2e-4bf1-8cba-a2e176b4d1d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96b5203-9338-4424-9542-109585f58ddc" elementFormDefault="qualified">
    <xsd:import namespace="http://schemas.microsoft.com/office/2006/documentManagement/types"/>
    <xsd:import namespace="http://schemas.microsoft.com/office/infopath/2007/PartnerControls"/>
    <xsd:element name="Document_x0020_Type" ma:index="9" ma:displayName="Document Type" ma:description="Specify the document type" ma:format="Dropdown" ma:internalName="Document_x0020_Type">
      <xsd:simpleType>
        <xsd:restriction base="dms:Choice">
          <xsd:enumeration value="Flowchart"/>
          <xsd:enumeration value="Form"/>
          <xsd:enumeration value="Guidelines"/>
          <xsd:enumeration value="Induction"/>
          <xsd:enumeration value="Organizational Chart"/>
          <xsd:enumeration value="Plan"/>
          <xsd:enumeration value="Policy"/>
          <xsd:enumeration value="Presentations"/>
          <xsd:enumeration value="Procedure/Process"/>
          <xsd:enumeration value="Purchase Order"/>
          <xsd:enumeration value="Register"/>
          <xsd:enumeration value="Report"/>
          <xsd:enumeration value="Safe Work Instruction"/>
          <xsd:enumeration value="Safe Work Method Statement"/>
          <xsd:enumeration value="Task Risk Assessment"/>
          <xsd:enumeration value="Training"/>
          <xsd:enumeration value="User Guide"/>
          <xsd:enumeration value="Work Instruction"/>
          <xsd:enumeration value="Permit"/>
        </xsd:restriction>
      </xsd:simpleType>
    </xsd:element>
    <xsd:element name="Region" ma:index="10" ma:displayName="Region" ma:format="Dropdown" ma:internalName="Region">
      <xsd:simpleType>
        <xsd:restriction base="dms:Choice">
          <xsd:enumeration value="AMERICAS"/>
          <xsd:enumeration value="APAC"/>
          <xsd:enumeration value="EAME"/>
          <xsd:enumeration value="GLOBAL"/>
        </xsd:restriction>
      </xsd:simpleType>
    </xsd:element>
    <xsd:element name="Site" ma:index="11" ma:displayName="Site" ma:format="Dropdown" ma:internalName="Site">
      <xsd:simpleType>
        <xsd:restriction base="dms:Choice">
          <xsd:enumeration value="Timber Creek"/>
          <xsd:enumeration value="Scott"/>
          <xsd:enumeration value="Odessa"/>
          <xsd:enumeration value="Corporate"/>
          <xsd:enumeration value="Edmonton"/>
          <xsd:enumeration value="Lloydminster"/>
          <xsd:enumeration value="Choice 8"/>
        </xsd:restriction>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MediaServiceAutoTags"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_Flow_SignoffStatus" ma:index="17" nillable="true" ma:displayName="Sign-off status" ma:format="Dropdown" ma:internalName="_x0024_Resources_x003a_core_x002c_Signoff_Status_x003b_">
      <xsd:simpleType>
        <xsd:restriction base="dms:Text">
          <xsd:maxLength value="255"/>
        </xsd:restriction>
      </xsd:simpleType>
    </xsd:element>
    <xsd:element name="MediaServiceLocation" ma:index="21" nillable="true" ma:displayName="Location" ma:internalName="MediaServiceLocation" ma:readOnly="true">
      <xsd:simpleType>
        <xsd:restriction base="dms:Text"/>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fa1d6710-ccf1-4c22-add7-274a56d115c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8E09B9-B757-4501-90CB-FC2B93060666}">
  <ds:schemaRefs>
    <ds:schemaRef ds:uri="http://schemas.microsoft.com/sharepoint/v3/contenttype/forms"/>
  </ds:schemaRefs>
</ds:datastoreItem>
</file>

<file path=customXml/itemProps2.xml><?xml version="1.0" encoding="utf-8"?>
<ds:datastoreItem xmlns:ds="http://schemas.openxmlformats.org/officeDocument/2006/customXml" ds:itemID="{697C9904-3306-486D-B6B1-C6A9ACFBC919}">
  <ds:schemaRefs>
    <ds:schemaRef ds:uri="http://schemas.microsoft.com/office/2006/documentManagement/types"/>
    <ds:schemaRef ds:uri="http://schemas.openxmlformats.org/package/2006/metadata/core-properties"/>
    <ds:schemaRef ds:uri="http://purl.org/dc/dcmitype/"/>
    <ds:schemaRef ds:uri="322ff345-dd2e-4bf1-8cba-a2e176b4d1d6"/>
    <ds:schemaRef ds:uri="http://schemas.microsoft.com/office/2006/metadata/properties"/>
    <ds:schemaRef ds:uri="http://purl.org/dc/terms/"/>
    <ds:schemaRef ds:uri="http://schemas.microsoft.com/office/infopath/2007/PartnerControls"/>
    <ds:schemaRef ds:uri="http://www.w3.org/XML/1998/namespace"/>
    <ds:schemaRef ds:uri="896b5203-9338-4424-9542-109585f58ddc"/>
    <ds:schemaRef ds:uri="http://purl.org/dc/elements/1.1/"/>
  </ds:schemaRefs>
</ds:datastoreItem>
</file>

<file path=customXml/itemProps3.xml><?xml version="1.0" encoding="utf-8"?>
<ds:datastoreItem xmlns:ds="http://schemas.openxmlformats.org/officeDocument/2006/customXml" ds:itemID="{C404BEAD-6816-4E6B-A483-2BA449A2F6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2ff345-dd2e-4bf1-8cba-a2e176b4d1d6"/>
    <ds:schemaRef ds:uri="896b5203-9338-4424-9542-109585f58d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Hoover Ferguson Presentation Template</Template>
  <TotalTime>538</TotalTime>
  <Words>1060</Words>
  <Application>Microsoft Office PowerPoint</Application>
  <PresentationFormat>On-screen Show (16:9)</PresentationFormat>
  <Paragraphs>128</Paragraphs>
  <Slides>17</Slides>
  <Notes>2</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Calibri</vt:lpstr>
      <vt:lpstr>Calibri Light</vt:lpstr>
      <vt:lpstr>Courier New</vt:lpstr>
      <vt:lpstr>Gotham Black</vt:lpstr>
      <vt:lpstr>Gotham Book</vt:lpstr>
      <vt:lpstr>Gotham Medium</vt:lpstr>
      <vt:lpstr>Nunito Sans</vt:lpstr>
      <vt:lpstr>Tahoma</vt:lpstr>
      <vt:lpstr>Times New Roman</vt:lpstr>
      <vt:lpstr>Wingdings</vt:lpstr>
      <vt:lpstr>Office Theme</vt:lpstr>
      <vt:lpstr>Hurricane Preparedness 2026   </vt:lpstr>
      <vt:lpstr>2025 Hurricanes in the Atlantic and Gulf of Mexico</vt:lpstr>
      <vt:lpstr>PowerPoint Presentation</vt:lpstr>
      <vt:lpstr>Hurricane Preparation</vt:lpstr>
      <vt:lpstr>SAFFIR – Simpson Hurricane Wind Scale</vt:lpstr>
      <vt:lpstr>Hurricane Preparation</vt:lpstr>
      <vt:lpstr>Hurricane Preparation</vt:lpstr>
      <vt:lpstr>Hurricane Preparedness National Hurricane Preparedness Week May 4 - 10,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Various Websites / Phone Numbers</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Courtney Tilton</dc:creator>
  <cp:lastModifiedBy>FrontDesk</cp:lastModifiedBy>
  <cp:revision>13</cp:revision>
  <dcterms:created xsi:type="dcterms:W3CDTF">2019-07-23T13:41:42Z</dcterms:created>
  <dcterms:modified xsi:type="dcterms:W3CDTF">2026-05-07T21:10:46Z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0x010100742A1B434B7F8A40A027DCCA2935B7E0</vt:lpwstr>
  </property>
  <property fmtid="{D5CDD505-2E9C-101B-9397-08002B2CF9AE}" pid="3" name="MediaServiceImageTags">
    <vt:lpwstr/>
  </property>
</Properties>
</file>